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7" r:id="rId1"/>
  </p:sldMasterIdLst>
  <p:notesMasterIdLst>
    <p:notesMasterId r:id="rId48"/>
  </p:notesMasterIdLst>
  <p:handoutMasterIdLst>
    <p:handoutMasterId r:id="rId49"/>
  </p:handoutMasterIdLst>
  <p:sldIdLst>
    <p:sldId id="365" r:id="rId2"/>
    <p:sldId id="332" r:id="rId3"/>
    <p:sldId id="333" r:id="rId4"/>
    <p:sldId id="304" r:id="rId5"/>
    <p:sldId id="309" r:id="rId6"/>
    <p:sldId id="275" r:id="rId7"/>
    <p:sldId id="292" r:id="rId8"/>
    <p:sldId id="339" r:id="rId9"/>
    <p:sldId id="388" r:id="rId10"/>
    <p:sldId id="389" r:id="rId11"/>
    <p:sldId id="364" r:id="rId12"/>
    <p:sldId id="312" r:id="rId13"/>
    <p:sldId id="335" r:id="rId14"/>
    <p:sldId id="336" r:id="rId15"/>
    <p:sldId id="337" r:id="rId16"/>
    <p:sldId id="368" r:id="rId17"/>
    <p:sldId id="369" r:id="rId18"/>
    <p:sldId id="370" r:id="rId19"/>
    <p:sldId id="371" r:id="rId20"/>
    <p:sldId id="372" r:id="rId21"/>
    <p:sldId id="373" r:id="rId22"/>
    <p:sldId id="374" r:id="rId23"/>
    <p:sldId id="375" r:id="rId24"/>
    <p:sldId id="324" r:id="rId25"/>
    <p:sldId id="276" r:id="rId26"/>
    <p:sldId id="376" r:id="rId27"/>
    <p:sldId id="377" r:id="rId28"/>
    <p:sldId id="378" r:id="rId29"/>
    <p:sldId id="311" r:id="rId30"/>
    <p:sldId id="382" r:id="rId31"/>
    <p:sldId id="383" r:id="rId32"/>
    <p:sldId id="384" r:id="rId33"/>
    <p:sldId id="379" r:id="rId34"/>
    <p:sldId id="380" r:id="rId35"/>
    <p:sldId id="284" r:id="rId36"/>
    <p:sldId id="285" r:id="rId37"/>
    <p:sldId id="308" r:id="rId38"/>
    <p:sldId id="286" r:id="rId39"/>
    <p:sldId id="349" r:id="rId40"/>
    <p:sldId id="350" r:id="rId41"/>
    <p:sldId id="353" r:id="rId42"/>
    <p:sldId id="354" r:id="rId43"/>
    <p:sldId id="351" r:id="rId44"/>
    <p:sldId id="352" r:id="rId45"/>
    <p:sldId id="360" r:id="rId46"/>
    <p:sldId id="320" r:id="rId47"/>
  </p:sldIdLst>
  <p:sldSz cx="9144000" cy="6858000" type="screen4x3"/>
  <p:notesSz cx="6854825" cy="9871075"/>
  <p:defaultTextStyle>
    <a:defPPr>
      <a:defRPr lang="da-DK"/>
    </a:defPPr>
    <a:lvl1pPr algn="l" rtl="0" fontAlgn="base">
      <a:spcBef>
        <a:spcPct val="0"/>
      </a:spcBef>
      <a:spcAft>
        <a:spcPct val="0"/>
      </a:spcAft>
      <a:defRPr sz="2400" kern="1200">
        <a:solidFill>
          <a:schemeClr val="tx1"/>
        </a:solidFill>
        <a:latin typeface="Grundfos TheSans" pitchFamily="34" charset="0"/>
        <a:ea typeface="+mn-ea"/>
        <a:cs typeface="+mn-cs"/>
      </a:defRPr>
    </a:lvl1pPr>
    <a:lvl2pPr marL="457200" algn="l" rtl="0" fontAlgn="base">
      <a:spcBef>
        <a:spcPct val="0"/>
      </a:spcBef>
      <a:spcAft>
        <a:spcPct val="0"/>
      </a:spcAft>
      <a:defRPr sz="2400" kern="1200">
        <a:solidFill>
          <a:schemeClr val="tx1"/>
        </a:solidFill>
        <a:latin typeface="Grundfos TheSans" pitchFamily="34" charset="0"/>
        <a:ea typeface="+mn-ea"/>
        <a:cs typeface="+mn-cs"/>
      </a:defRPr>
    </a:lvl2pPr>
    <a:lvl3pPr marL="914400" algn="l" rtl="0" fontAlgn="base">
      <a:spcBef>
        <a:spcPct val="0"/>
      </a:spcBef>
      <a:spcAft>
        <a:spcPct val="0"/>
      </a:spcAft>
      <a:defRPr sz="2400" kern="1200">
        <a:solidFill>
          <a:schemeClr val="tx1"/>
        </a:solidFill>
        <a:latin typeface="Grundfos TheSans" pitchFamily="34" charset="0"/>
        <a:ea typeface="+mn-ea"/>
        <a:cs typeface="+mn-cs"/>
      </a:defRPr>
    </a:lvl3pPr>
    <a:lvl4pPr marL="1371600" algn="l" rtl="0" fontAlgn="base">
      <a:spcBef>
        <a:spcPct val="0"/>
      </a:spcBef>
      <a:spcAft>
        <a:spcPct val="0"/>
      </a:spcAft>
      <a:defRPr sz="2400" kern="1200">
        <a:solidFill>
          <a:schemeClr val="tx1"/>
        </a:solidFill>
        <a:latin typeface="Grundfos TheSans" pitchFamily="34" charset="0"/>
        <a:ea typeface="+mn-ea"/>
        <a:cs typeface="+mn-cs"/>
      </a:defRPr>
    </a:lvl4pPr>
    <a:lvl5pPr marL="1828800" algn="l" rtl="0" fontAlgn="base">
      <a:spcBef>
        <a:spcPct val="0"/>
      </a:spcBef>
      <a:spcAft>
        <a:spcPct val="0"/>
      </a:spcAft>
      <a:defRPr sz="2400" kern="1200">
        <a:solidFill>
          <a:schemeClr val="tx1"/>
        </a:solidFill>
        <a:latin typeface="Grundfos TheSans" pitchFamily="34" charset="0"/>
        <a:ea typeface="+mn-ea"/>
        <a:cs typeface="+mn-cs"/>
      </a:defRPr>
    </a:lvl5pPr>
    <a:lvl6pPr marL="2286000" algn="l" defTabSz="914400" rtl="0" eaLnBrk="1" latinLnBrk="0" hangingPunct="1">
      <a:defRPr sz="2400" kern="1200">
        <a:solidFill>
          <a:schemeClr val="tx1"/>
        </a:solidFill>
        <a:latin typeface="Grundfos TheSans" pitchFamily="34" charset="0"/>
        <a:ea typeface="+mn-ea"/>
        <a:cs typeface="+mn-cs"/>
      </a:defRPr>
    </a:lvl6pPr>
    <a:lvl7pPr marL="2743200" algn="l" defTabSz="914400" rtl="0" eaLnBrk="1" latinLnBrk="0" hangingPunct="1">
      <a:defRPr sz="2400" kern="1200">
        <a:solidFill>
          <a:schemeClr val="tx1"/>
        </a:solidFill>
        <a:latin typeface="Grundfos TheSans" pitchFamily="34" charset="0"/>
        <a:ea typeface="+mn-ea"/>
        <a:cs typeface="+mn-cs"/>
      </a:defRPr>
    </a:lvl7pPr>
    <a:lvl8pPr marL="3200400" algn="l" defTabSz="914400" rtl="0" eaLnBrk="1" latinLnBrk="0" hangingPunct="1">
      <a:defRPr sz="2400" kern="1200">
        <a:solidFill>
          <a:schemeClr val="tx1"/>
        </a:solidFill>
        <a:latin typeface="Grundfos TheSans" pitchFamily="34" charset="0"/>
        <a:ea typeface="+mn-ea"/>
        <a:cs typeface="+mn-cs"/>
      </a:defRPr>
    </a:lvl8pPr>
    <a:lvl9pPr marL="3657600" algn="l" defTabSz="914400" rtl="0" eaLnBrk="1" latinLnBrk="0" hangingPunct="1">
      <a:defRPr sz="2400" kern="1200">
        <a:solidFill>
          <a:schemeClr val="tx1"/>
        </a:solidFill>
        <a:latin typeface="Grundfos TheSans"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0033CC"/>
    <a:srgbClr val="0066FF"/>
    <a:srgbClr val="FFFF00"/>
    <a:srgbClr val="339933"/>
    <a:srgbClr val="FF0000"/>
    <a:srgbClr val="5F5F5F"/>
    <a:srgbClr val="77777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autoAdjust="0"/>
    <p:restoredTop sz="94660" autoAdjust="0"/>
  </p:normalViewPr>
  <p:slideViewPr>
    <p:cSldViewPr snapToGrid="0">
      <p:cViewPr varScale="1">
        <p:scale>
          <a:sx n="47" d="100"/>
          <a:sy n="47" d="100"/>
        </p:scale>
        <p:origin x="-1170" y="-9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Lst>
  </p:outlineViewPr>
  <p:notesTextViewPr>
    <p:cViewPr>
      <p:scale>
        <a:sx n="100" d="100"/>
        <a:sy n="100" d="100"/>
      </p:scale>
      <p:origin x="0" y="0"/>
    </p:cViewPr>
  </p:notesTextViewPr>
  <p:sorterViewPr>
    <p:cViewPr>
      <p:scale>
        <a:sx n="66" d="100"/>
        <a:sy n="66" d="100"/>
      </p:scale>
      <p:origin x="0" y="1872"/>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_rels/viewProps.xml.rels><?xml version="1.0" encoding="UTF-8" standalone="yes"?>
<Relationships xmlns="http://schemas.openxmlformats.org/package/2006/relationships"><Relationship Id="rId8" Type="http://schemas.openxmlformats.org/officeDocument/2006/relationships/slide" Target="slides/slide22.xml"/><Relationship Id="rId13" Type="http://schemas.openxmlformats.org/officeDocument/2006/relationships/slide" Target="slides/slide46.xml"/><Relationship Id="rId3" Type="http://schemas.openxmlformats.org/officeDocument/2006/relationships/slide" Target="slides/slide8.xml"/><Relationship Id="rId7" Type="http://schemas.openxmlformats.org/officeDocument/2006/relationships/slide" Target="slides/slide15.xml"/><Relationship Id="rId12" Type="http://schemas.openxmlformats.org/officeDocument/2006/relationships/slide" Target="slides/slide45.xml"/><Relationship Id="rId2" Type="http://schemas.openxmlformats.org/officeDocument/2006/relationships/slide" Target="slides/slide4.xml"/><Relationship Id="rId1" Type="http://schemas.openxmlformats.org/officeDocument/2006/relationships/slide" Target="slides/slide1.xml"/><Relationship Id="rId6" Type="http://schemas.openxmlformats.org/officeDocument/2006/relationships/slide" Target="slides/slide14.xml"/><Relationship Id="rId11" Type="http://schemas.openxmlformats.org/officeDocument/2006/relationships/slide" Target="slides/slide44.xml"/><Relationship Id="rId5" Type="http://schemas.openxmlformats.org/officeDocument/2006/relationships/slide" Target="slides/slide13.xml"/><Relationship Id="rId10" Type="http://schemas.openxmlformats.org/officeDocument/2006/relationships/slide" Target="slides/slide43.xml"/><Relationship Id="rId4" Type="http://schemas.openxmlformats.org/officeDocument/2006/relationships/slide" Target="slides/slide11.xml"/><Relationship Id="rId9" Type="http://schemas.openxmlformats.org/officeDocument/2006/relationships/slide" Target="slides/slide37.xml"/></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0213" cy="492125"/>
          </a:xfrm>
          <a:prstGeom prst="rect">
            <a:avLst/>
          </a:prstGeom>
          <a:noFill/>
          <a:ln w="9525">
            <a:noFill/>
            <a:miter lim="800000"/>
            <a:headEnd/>
            <a:tailEnd/>
          </a:ln>
          <a:effectLst/>
        </p:spPr>
        <p:txBody>
          <a:bodyPr vert="horz" wrap="square" lIns="92183" tIns="46091" rIns="92183" bIns="46091" numCol="1" anchor="t" anchorCtr="0" compatLnSpc="1">
            <a:prstTxWarp prst="textNoShape">
              <a:avLst/>
            </a:prstTxWarp>
          </a:bodyPr>
          <a:lstStyle>
            <a:lvl1pPr defTabSz="922338">
              <a:defRPr sz="1200" smtClean="0"/>
            </a:lvl1pPr>
          </a:lstStyle>
          <a:p>
            <a:pPr>
              <a:defRPr/>
            </a:pPr>
            <a:endParaRPr lang="en-US"/>
          </a:p>
        </p:txBody>
      </p:sp>
      <p:sp>
        <p:nvSpPr>
          <p:cNvPr id="5123" name="Rectangle 3"/>
          <p:cNvSpPr>
            <a:spLocks noGrp="1" noChangeArrowheads="1"/>
          </p:cNvSpPr>
          <p:nvPr>
            <p:ph type="dt" sz="quarter" idx="1"/>
          </p:nvPr>
        </p:nvSpPr>
        <p:spPr bwMode="auto">
          <a:xfrm>
            <a:off x="3884613" y="0"/>
            <a:ext cx="2970212" cy="492125"/>
          </a:xfrm>
          <a:prstGeom prst="rect">
            <a:avLst/>
          </a:prstGeom>
          <a:noFill/>
          <a:ln w="9525">
            <a:noFill/>
            <a:miter lim="800000"/>
            <a:headEnd/>
            <a:tailEnd/>
          </a:ln>
          <a:effectLst/>
        </p:spPr>
        <p:txBody>
          <a:bodyPr vert="horz" wrap="square" lIns="92183" tIns="46091" rIns="92183" bIns="46091" numCol="1" anchor="t" anchorCtr="0" compatLnSpc="1">
            <a:prstTxWarp prst="textNoShape">
              <a:avLst/>
            </a:prstTxWarp>
          </a:bodyPr>
          <a:lstStyle>
            <a:lvl1pPr algn="r" defTabSz="922338">
              <a:defRPr sz="1200" smtClean="0"/>
            </a:lvl1pPr>
          </a:lstStyle>
          <a:p>
            <a:pPr>
              <a:defRPr/>
            </a:pPr>
            <a:endParaRPr lang="en-US"/>
          </a:p>
        </p:txBody>
      </p:sp>
      <p:sp>
        <p:nvSpPr>
          <p:cNvPr id="5124" name="Rectangle 4"/>
          <p:cNvSpPr>
            <a:spLocks noGrp="1" noChangeArrowheads="1"/>
          </p:cNvSpPr>
          <p:nvPr>
            <p:ph type="ftr" sz="quarter" idx="2"/>
          </p:nvPr>
        </p:nvSpPr>
        <p:spPr bwMode="auto">
          <a:xfrm>
            <a:off x="0" y="9378950"/>
            <a:ext cx="2970213" cy="492125"/>
          </a:xfrm>
          <a:prstGeom prst="rect">
            <a:avLst/>
          </a:prstGeom>
          <a:noFill/>
          <a:ln w="9525">
            <a:noFill/>
            <a:miter lim="800000"/>
            <a:headEnd/>
            <a:tailEnd/>
          </a:ln>
          <a:effectLst/>
        </p:spPr>
        <p:txBody>
          <a:bodyPr vert="horz" wrap="square" lIns="92183" tIns="46091" rIns="92183" bIns="46091" numCol="1" anchor="b" anchorCtr="0" compatLnSpc="1">
            <a:prstTxWarp prst="textNoShape">
              <a:avLst/>
            </a:prstTxWarp>
          </a:bodyPr>
          <a:lstStyle>
            <a:lvl1pPr defTabSz="922338">
              <a:defRPr sz="1200" smtClean="0"/>
            </a:lvl1pPr>
          </a:lstStyle>
          <a:p>
            <a:pPr>
              <a:defRPr/>
            </a:pPr>
            <a:endParaRPr lang="en-US"/>
          </a:p>
        </p:txBody>
      </p:sp>
      <p:sp>
        <p:nvSpPr>
          <p:cNvPr id="5125" name="Rectangle 5"/>
          <p:cNvSpPr>
            <a:spLocks noGrp="1" noChangeArrowheads="1"/>
          </p:cNvSpPr>
          <p:nvPr>
            <p:ph type="sldNum" sz="quarter" idx="3"/>
          </p:nvPr>
        </p:nvSpPr>
        <p:spPr bwMode="auto">
          <a:xfrm>
            <a:off x="3884613" y="9378950"/>
            <a:ext cx="2970212" cy="492125"/>
          </a:xfrm>
          <a:prstGeom prst="rect">
            <a:avLst/>
          </a:prstGeom>
          <a:noFill/>
          <a:ln w="9525">
            <a:noFill/>
            <a:miter lim="800000"/>
            <a:headEnd/>
            <a:tailEnd/>
          </a:ln>
          <a:effectLst/>
        </p:spPr>
        <p:txBody>
          <a:bodyPr vert="horz" wrap="square" lIns="92183" tIns="46091" rIns="92183" bIns="46091" numCol="1" anchor="b" anchorCtr="0" compatLnSpc="1">
            <a:prstTxWarp prst="textNoShape">
              <a:avLst/>
            </a:prstTxWarp>
          </a:bodyPr>
          <a:lstStyle>
            <a:lvl1pPr algn="r" defTabSz="922338">
              <a:defRPr sz="1200" smtClean="0"/>
            </a:lvl1pPr>
          </a:lstStyle>
          <a:p>
            <a:pPr>
              <a:defRPr/>
            </a:pPr>
            <a:fld id="{EFA85ABA-2895-4A40-B93C-5AD04BBB4ECA}" type="slidenum">
              <a:rPr lang="en-US"/>
              <a:pPr>
                <a:defRPr/>
              </a:pPr>
              <a:t>‹Nº›</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2941638" cy="457200"/>
          </a:xfrm>
          <a:prstGeom prst="rect">
            <a:avLst/>
          </a:prstGeom>
          <a:noFill/>
          <a:ln w="9525">
            <a:noFill/>
            <a:miter lim="800000"/>
            <a:headEnd/>
            <a:tailEnd/>
          </a:ln>
          <a:effectLst/>
        </p:spPr>
        <p:txBody>
          <a:bodyPr vert="horz" wrap="square" lIns="92044" tIns="46022" rIns="92044" bIns="46022" numCol="1" anchor="t" anchorCtr="0" compatLnSpc="1">
            <a:prstTxWarp prst="textNoShape">
              <a:avLst/>
            </a:prstTxWarp>
          </a:bodyPr>
          <a:lstStyle>
            <a:lvl1pPr defTabSz="920750">
              <a:defRPr sz="1200" smtClean="0"/>
            </a:lvl1pPr>
          </a:lstStyle>
          <a:p>
            <a:pPr>
              <a:defRPr/>
            </a:pPr>
            <a:endParaRPr lang="en-US"/>
          </a:p>
        </p:txBody>
      </p:sp>
      <p:sp>
        <p:nvSpPr>
          <p:cNvPr id="18435" name="Rectangle 3"/>
          <p:cNvSpPr>
            <a:spLocks noGrp="1" noChangeArrowheads="1"/>
          </p:cNvSpPr>
          <p:nvPr>
            <p:ph type="dt" idx="1"/>
          </p:nvPr>
        </p:nvSpPr>
        <p:spPr bwMode="auto">
          <a:xfrm>
            <a:off x="3870325" y="0"/>
            <a:ext cx="3019425" cy="457200"/>
          </a:xfrm>
          <a:prstGeom prst="rect">
            <a:avLst/>
          </a:prstGeom>
          <a:noFill/>
          <a:ln w="9525">
            <a:noFill/>
            <a:miter lim="800000"/>
            <a:headEnd/>
            <a:tailEnd/>
          </a:ln>
          <a:effectLst/>
        </p:spPr>
        <p:txBody>
          <a:bodyPr vert="horz" wrap="square" lIns="92044" tIns="46022" rIns="92044" bIns="46022" numCol="1" anchor="t" anchorCtr="0" compatLnSpc="1">
            <a:prstTxWarp prst="textNoShape">
              <a:avLst/>
            </a:prstTxWarp>
          </a:bodyPr>
          <a:lstStyle>
            <a:lvl1pPr algn="r" defTabSz="920750">
              <a:defRPr sz="1200" smtClean="0"/>
            </a:lvl1pPr>
          </a:lstStyle>
          <a:p>
            <a:pPr>
              <a:defRPr/>
            </a:pPr>
            <a:endParaRPr lang="en-US"/>
          </a:p>
        </p:txBody>
      </p:sp>
      <p:sp>
        <p:nvSpPr>
          <p:cNvPr id="63492" name="Rectangle 4"/>
          <p:cNvSpPr>
            <a:spLocks noChangeArrowheads="1" noTextEdit="1"/>
          </p:cNvSpPr>
          <p:nvPr>
            <p:ph type="sldImg" idx="2"/>
          </p:nvPr>
        </p:nvSpPr>
        <p:spPr bwMode="auto">
          <a:xfrm>
            <a:off x="1006475" y="762000"/>
            <a:ext cx="4878388" cy="3659188"/>
          </a:xfrm>
          <a:prstGeom prst="rect">
            <a:avLst/>
          </a:prstGeom>
          <a:noFill/>
          <a:ln w="9525">
            <a:solidFill>
              <a:srgbClr val="000000"/>
            </a:solidFill>
            <a:miter lim="800000"/>
            <a:headEnd/>
            <a:tailEnd/>
          </a:ln>
        </p:spPr>
      </p:sp>
      <p:sp>
        <p:nvSpPr>
          <p:cNvPr id="18437" name="Rectangle 5"/>
          <p:cNvSpPr>
            <a:spLocks noGrp="1" noChangeArrowheads="1"/>
          </p:cNvSpPr>
          <p:nvPr>
            <p:ph type="body" sz="quarter" idx="3"/>
          </p:nvPr>
        </p:nvSpPr>
        <p:spPr bwMode="auto">
          <a:xfrm>
            <a:off x="928688" y="4725988"/>
            <a:ext cx="5032375" cy="4421187"/>
          </a:xfrm>
          <a:prstGeom prst="rect">
            <a:avLst/>
          </a:prstGeom>
          <a:noFill/>
          <a:ln w="9525">
            <a:noFill/>
            <a:miter lim="800000"/>
            <a:headEnd/>
            <a:tailEnd/>
          </a:ln>
          <a:effectLst/>
        </p:spPr>
        <p:txBody>
          <a:bodyPr vert="horz" wrap="square" lIns="92044" tIns="46022" rIns="92044" bIns="4602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8438" name="Rectangle 6"/>
          <p:cNvSpPr>
            <a:spLocks noGrp="1" noChangeArrowheads="1"/>
          </p:cNvSpPr>
          <p:nvPr>
            <p:ph type="ftr" sz="quarter" idx="4"/>
          </p:nvPr>
        </p:nvSpPr>
        <p:spPr bwMode="auto">
          <a:xfrm>
            <a:off x="0" y="9375775"/>
            <a:ext cx="2941638" cy="457200"/>
          </a:xfrm>
          <a:prstGeom prst="rect">
            <a:avLst/>
          </a:prstGeom>
          <a:noFill/>
          <a:ln w="9525">
            <a:noFill/>
            <a:miter lim="800000"/>
            <a:headEnd/>
            <a:tailEnd/>
          </a:ln>
          <a:effectLst/>
        </p:spPr>
        <p:txBody>
          <a:bodyPr vert="horz" wrap="square" lIns="92044" tIns="46022" rIns="92044" bIns="46022" numCol="1" anchor="b" anchorCtr="0" compatLnSpc="1">
            <a:prstTxWarp prst="textNoShape">
              <a:avLst/>
            </a:prstTxWarp>
          </a:bodyPr>
          <a:lstStyle>
            <a:lvl1pPr defTabSz="920750">
              <a:defRPr sz="1200" smtClean="0"/>
            </a:lvl1pPr>
          </a:lstStyle>
          <a:p>
            <a:pPr>
              <a:defRPr/>
            </a:pPr>
            <a:endParaRPr lang="en-US"/>
          </a:p>
        </p:txBody>
      </p:sp>
      <p:sp>
        <p:nvSpPr>
          <p:cNvPr id="18439" name="Rectangle 7"/>
          <p:cNvSpPr>
            <a:spLocks noGrp="1" noChangeArrowheads="1"/>
          </p:cNvSpPr>
          <p:nvPr>
            <p:ph type="sldNum" sz="quarter" idx="5"/>
          </p:nvPr>
        </p:nvSpPr>
        <p:spPr bwMode="auto">
          <a:xfrm>
            <a:off x="3870325" y="9375775"/>
            <a:ext cx="3019425" cy="457200"/>
          </a:xfrm>
          <a:prstGeom prst="rect">
            <a:avLst/>
          </a:prstGeom>
          <a:noFill/>
          <a:ln w="9525">
            <a:noFill/>
            <a:miter lim="800000"/>
            <a:headEnd/>
            <a:tailEnd/>
          </a:ln>
          <a:effectLst/>
        </p:spPr>
        <p:txBody>
          <a:bodyPr vert="horz" wrap="square" lIns="92044" tIns="46022" rIns="92044" bIns="46022" numCol="1" anchor="b" anchorCtr="0" compatLnSpc="1">
            <a:prstTxWarp prst="textNoShape">
              <a:avLst/>
            </a:prstTxWarp>
          </a:bodyPr>
          <a:lstStyle>
            <a:lvl1pPr algn="r" defTabSz="920750">
              <a:defRPr sz="1200" smtClean="0"/>
            </a:lvl1pPr>
          </a:lstStyle>
          <a:p>
            <a:pPr>
              <a:defRPr/>
            </a:pPr>
            <a:fld id="{13B2D555-70BE-4DD4-9CB9-64601448C16E}" type="slidenum">
              <a:rPr lang="en-US"/>
              <a:pPr>
                <a:defRPr/>
              </a:pPr>
              <a:t>‹Nº›</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Grundfos TheSans"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Grundfos TheSans"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Grundfos TheSans"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Grundfos TheSans"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Grundfos TheSans"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88804947-E567-42C1-BD4C-445474169F25}" type="slidenum">
              <a:rPr lang="en-US"/>
              <a:pPr/>
              <a:t>1</a:t>
            </a:fld>
            <a:endParaRPr lang="en-US"/>
          </a:p>
        </p:txBody>
      </p:sp>
      <p:sp>
        <p:nvSpPr>
          <p:cNvPr id="64515" name="Rectangle 2"/>
          <p:cNvSpPr>
            <a:spLocks noChangeArrowheads="1" noTextEdit="1"/>
          </p:cNvSpPr>
          <p:nvPr>
            <p:ph type="sldImg"/>
          </p:nvPr>
        </p:nvSpPr>
        <p:spPr>
          <a:xfrm>
            <a:off x="958850" y="741363"/>
            <a:ext cx="4937125" cy="3702050"/>
          </a:xfrm>
          <a:ln/>
        </p:spPr>
      </p:sp>
      <p:sp>
        <p:nvSpPr>
          <p:cNvPr id="64516" name="Rectangle 3"/>
          <p:cNvSpPr>
            <a:spLocks noGrp="1" noChangeArrowheads="1"/>
          </p:cNvSpPr>
          <p:nvPr>
            <p:ph type="body" idx="1"/>
          </p:nvPr>
        </p:nvSpPr>
        <p:spPr>
          <a:xfrm>
            <a:off x="912813" y="4687888"/>
            <a:ext cx="5029200" cy="4441825"/>
          </a:xfrm>
          <a:noFill/>
          <a:ln/>
        </p:spPr>
        <p:txBody>
          <a:bodyPr lIns="92189" tIns="46094" rIns="92189" bIns="46094"/>
          <a:lstStyle/>
          <a:p>
            <a:pPr eaLnBrk="1" hangingPunct="1"/>
            <a:r>
              <a:rPr lang="en-US" smtClean="0"/>
              <a:t>After that the water has been procured and if necessary treated so that it can be used as drinking water, it must be transported to the consumer.</a:t>
            </a:r>
          </a:p>
          <a:p>
            <a:pPr eaLnBrk="1" hangingPunct="1"/>
            <a:r>
              <a:rPr lang="en-US" smtClean="0"/>
              <a:t>This requires pumps, either single pumps or several pumps built together in a booster system.</a:t>
            </a:r>
          </a:p>
          <a:p>
            <a:pPr eaLnBrk="1" hangingPunct="1"/>
            <a:r>
              <a:rPr lang="en-US" smtClean="0"/>
              <a:t>Grundfos can, of course, also supply pumps for this task.</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D34D82E4-7C0D-46DD-A67C-F0B36B4ACA87}" type="slidenum">
              <a:rPr lang="en-US"/>
              <a:pPr/>
              <a:t>25</a:t>
            </a:fld>
            <a:endParaRPr lang="en-US"/>
          </a:p>
        </p:txBody>
      </p:sp>
      <p:sp>
        <p:nvSpPr>
          <p:cNvPr id="77827" name="Rectangle 2"/>
          <p:cNvSpPr>
            <a:spLocks noChangeArrowheads="1" noTextEdit="1"/>
          </p:cNvSpPr>
          <p:nvPr>
            <p:ph type="sldImg"/>
          </p:nvPr>
        </p:nvSpPr>
        <p:spPr>
          <a:xfrm>
            <a:off x="958850" y="741363"/>
            <a:ext cx="4937125" cy="3702050"/>
          </a:xfrm>
          <a:ln/>
        </p:spPr>
      </p:sp>
      <p:sp>
        <p:nvSpPr>
          <p:cNvPr id="77828" name="Rectangle 3"/>
          <p:cNvSpPr>
            <a:spLocks noGrp="1" noChangeArrowheads="1"/>
          </p:cNvSpPr>
          <p:nvPr>
            <p:ph type="body" idx="1"/>
          </p:nvPr>
        </p:nvSpPr>
        <p:spPr>
          <a:xfrm>
            <a:off x="930275" y="4651375"/>
            <a:ext cx="5029200" cy="4443413"/>
          </a:xfrm>
          <a:noFill/>
          <a:ln/>
        </p:spPr>
        <p:txBody>
          <a:bodyPr lIns="92201" tIns="46101" rIns="92201" bIns="46101"/>
          <a:lstStyle/>
          <a:p>
            <a:pPr eaLnBrk="1" hangingPunct="1"/>
            <a:endParaRPr lang="es-A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ED632AEA-B481-4133-99ED-027B09FBFA69}" type="slidenum">
              <a:rPr lang="en-US"/>
              <a:pPr/>
              <a:t>35</a:t>
            </a:fld>
            <a:endParaRPr lang="en-US"/>
          </a:p>
        </p:txBody>
      </p:sp>
      <p:sp>
        <p:nvSpPr>
          <p:cNvPr id="81923" name="Rectangle 2"/>
          <p:cNvSpPr>
            <a:spLocks noChangeArrowheads="1" noTextEdit="1"/>
          </p:cNvSpPr>
          <p:nvPr>
            <p:ph type="sldImg"/>
          </p:nvPr>
        </p:nvSpPr>
        <p:spPr>
          <a:xfrm>
            <a:off x="958850" y="741363"/>
            <a:ext cx="4937125" cy="3702050"/>
          </a:xfrm>
          <a:ln/>
        </p:spPr>
      </p:sp>
      <p:sp>
        <p:nvSpPr>
          <p:cNvPr id="81924" name="Rectangle 3"/>
          <p:cNvSpPr>
            <a:spLocks noGrp="1" noChangeArrowheads="1"/>
          </p:cNvSpPr>
          <p:nvPr>
            <p:ph type="body" idx="1"/>
          </p:nvPr>
        </p:nvSpPr>
        <p:spPr>
          <a:xfrm>
            <a:off x="912813" y="4686300"/>
            <a:ext cx="5029200" cy="4443413"/>
          </a:xfrm>
          <a:noFill/>
          <a:ln/>
        </p:spPr>
        <p:txBody>
          <a:bodyPr lIns="92182" tIns="46091" rIns="92182" bIns="46091"/>
          <a:lstStyle/>
          <a:p>
            <a:pPr eaLnBrk="1" hangingPunct="1"/>
            <a:r>
              <a:rPr lang="en-US" smtClean="0"/>
              <a:t>High-rise blocks are obvious places for applying booster systems. The lower floors can often be suplied directly from the mains, but the rest of the floors are often divided into zones, supplied by individual booster systems, located either in the basement or on service floors.</a:t>
            </a:r>
          </a:p>
          <a:p>
            <a:pPr eaLnBrk="1" hangingPunct="1"/>
            <a:endParaRPr lang="en-US" smtClean="0"/>
          </a:p>
          <a:p>
            <a:pPr eaLnBrk="1" hangingPunct="1"/>
            <a:r>
              <a:rPr lang="en-US" b="1" smtClean="0"/>
              <a:t>Picture:</a:t>
            </a:r>
            <a:r>
              <a:rPr lang="en-US" smtClean="0"/>
              <a:t> CR151003.gif</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617FE6FD-2722-45B0-B115-3932B9FC8900}" type="slidenum">
              <a:rPr lang="en-US"/>
              <a:pPr/>
              <a:t>36</a:t>
            </a:fld>
            <a:endParaRPr lang="en-US"/>
          </a:p>
        </p:txBody>
      </p:sp>
      <p:sp>
        <p:nvSpPr>
          <p:cNvPr id="82947" name="Rectangle 2"/>
          <p:cNvSpPr>
            <a:spLocks noChangeArrowheads="1" noTextEdit="1"/>
          </p:cNvSpPr>
          <p:nvPr>
            <p:ph type="sldImg"/>
          </p:nvPr>
        </p:nvSpPr>
        <p:spPr>
          <a:xfrm>
            <a:off x="958850" y="741363"/>
            <a:ext cx="4937125" cy="3702050"/>
          </a:xfrm>
          <a:ln/>
        </p:spPr>
      </p:sp>
      <p:sp>
        <p:nvSpPr>
          <p:cNvPr id="82948" name="Rectangle 3"/>
          <p:cNvSpPr>
            <a:spLocks noGrp="1" noChangeArrowheads="1"/>
          </p:cNvSpPr>
          <p:nvPr>
            <p:ph type="body" idx="1"/>
          </p:nvPr>
        </p:nvSpPr>
        <p:spPr>
          <a:xfrm>
            <a:off x="912813" y="4686300"/>
            <a:ext cx="5029200" cy="4443413"/>
          </a:xfrm>
          <a:noFill/>
          <a:ln/>
        </p:spPr>
        <p:txBody>
          <a:bodyPr lIns="92182" tIns="46091" rIns="92182" bIns="46091"/>
          <a:lstStyle/>
          <a:p>
            <a:pPr eaLnBrk="1" hangingPunct="1"/>
            <a:r>
              <a:rPr lang="en-US" smtClean="0"/>
              <a:t>Waterworks often use booster systems when they send out water to the consumers. By means of a booster system with speed control, it is possible to maintain a constant pressure at the consumer, which gives better comfort and consequently satisfied customers. </a:t>
            </a:r>
          </a:p>
          <a:p>
            <a:pPr eaLnBrk="1" hangingPunct="1"/>
            <a:endParaRPr lang="en-US" smtClean="0"/>
          </a:p>
          <a:p>
            <a:pPr eaLnBrk="1" hangingPunct="1"/>
            <a:r>
              <a:rPr lang="en-US" b="1" smtClean="0"/>
              <a:t>Picture:</a:t>
            </a:r>
            <a:r>
              <a:rPr lang="en-US" smtClean="0"/>
              <a:t> 94_4448.jpg</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fld id="{0A841217-DE7B-4870-BE9B-BE34BF538673}" type="slidenum">
              <a:rPr lang="en-US"/>
              <a:pPr/>
              <a:t>37</a:t>
            </a:fld>
            <a:endParaRPr lang="en-US"/>
          </a:p>
        </p:txBody>
      </p:sp>
      <p:sp>
        <p:nvSpPr>
          <p:cNvPr id="83971" name="Rectangle 2"/>
          <p:cNvSpPr>
            <a:spLocks noChangeArrowheads="1" noTextEdit="1"/>
          </p:cNvSpPr>
          <p:nvPr>
            <p:ph type="sldImg"/>
          </p:nvPr>
        </p:nvSpPr>
        <p:spPr>
          <a:xfrm>
            <a:off x="958850" y="741363"/>
            <a:ext cx="4937125" cy="3702050"/>
          </a:xfrm>
          <a:ln/>
        </p:spPr>
      </p:sp>
      <p:sp>
        <p:nvSpPr>
          <p:cNvPr id="83972" name="Rectangle 3"/>
          <p:cNvSpPr>
            <a:spLocks noGrp="1" noChangeArrowheads="1"/>
          </p:cNvSpPr>
          <p:nvPr>
            <p:ph type="body" idx="1"/>
          </p:nvPr>
        </p:nvSpPr>
        <p:spPr>
          <a:xfrm>
            <a:off x="912813" y="4687888"/>
            <a:ext cx="5029200" cy="4441825"/>
          </a:xfrm>
          <a:noFill/>
          <a:ln/>
        </p:spPr>
        <p:txBody>
          <a:bodyPr lIns="92189" tIns="46094" rIns="92189" bIns="46094"/>
          <a:lstStyle/>
          <a:p>
            <a:pPr eaLnBrk="1" hangingPunct="1"/>
            <a:r>
              <a:rPr lang="en-US" smtClean="0"/>
              <a:t>After that the water has been procured and if necessary treated so that it can be used as drinking water, it must be transported to the consumer.</a:t>
            </a:r>
          </a:p>
          <a:p>
            <a:pPr eaLnBrk="1" hangingPunct="1"/>
            <a:r>
              <a:rPr lang="en-US" smtClean="0"/>
              <a:t>This requires pumps, either single pumps or several pumps built together in a booster system.</a:t>
            </a:r>
          </a:p>
          <a:p>
            <a:pPr eaLnBrk="1" hangingPunct="1"/>
            <a:r>
              <a:rPr lang="en-US" smtClean="0"/>
              <a:t>Grundfos can, of course, also supply pumps for this task.</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fld id="{D6C568B5-AF2D-410A-B7E8-70F5195D4D5F}" type="slidenum">
              <a:rPr lang="en-US"/>
              <a:pPr/>
              <a:t>38</a:t>
            </a:fld>
            <a:endParaRPr lang="en-US"/>
          </a:p>
        </p:txBody>
      </p:sp>
      <p:sp>
        <p:nvSpPr>
          <p:cNvPr id="84995" name="Rectangle 2"/>
          <p:cNvSpPr>
            <a:spLocks noChangeArrowheads="1" noTextEdit="1"/>
          </p:cNvSpPr>
          <p:nvPr>
            <p:ph type="sldImg"/>
          </p:nvPr>
        </p:nvSpPr>
        <p:spPr>
          <a:xfrm>
            <a:off x="958850" y="741363"/>
            <a:ext cx="4937125" cy="3702050"/>
          </a:xfrm>
          <a:ln/>
        </p:spPr>
      </p:sp>
      <p:sp>
        <p:nvSpPr>
          <p:cNvPr id="84996" name="Rectangle 3"/>
          <p:cNvSpPr>
            <a:spLocks noGrp="1" noChangeArrowheads="1"/>
          </p:cNvSpPr>
          <p:nvPr>
            <p:ph type="body" idx="1"/>
          </p:nvPr>
        </p:nvSpPr>
        <p:spPr>
          <a:xfrm>
            <a:off x="912813" y="4686300"/>
            <a:ext cx="5029200" cy="4443413"/>
          </a:xfrm>
          <a:noFill/>
          <a:ln/>
        </p:spPr>
        <p:txBody>
          <a:bodyPr lIns="92182" tIns="46091" rIns="92182" bIns="46091"/>
          <a:lstStyle/>
          <a:p>
            <a:pPr eaLnBrk="1" hangingPunct="1"/>
            <a:r>
              <a:rPr lang="en-US" smtClean="0"/>
              <a:t>Control 2000 can be used for any kind of industrial booster system. It can be connected to all CR variants, NK, LM/LP and others.</a:t>
            </a:r>
          </a:p>
          <a:p>
            <a:pPr eaLnBrk="1" hangingPunct="1"/>
            <a:r>
              <a:rPr lang="en-US" smtClean="0"/>
              <a:t>The system can be used in connection with process water, heat circulation and fire fighting.</a:t>
            </a:r>
          </a:p>
          <a:p>
            <a:pPr eaLnBrk="1" hangingPunct="1"/>
            <a:endParaRPr lang="en-US" smtClean="0"/>
          </a:p>
          <a:p>
            <a:pPr eaLnBrk="1" hangingPunct="1"/>
            <a:r>
              <a:rPr lang="en-US" b="1" smtClean="0"/>
              <a:t>Picture:</a:t>
            </a:r>
            <a:r>
              <a:rPr lang="en-US" smtClean="0"/>
              <a:t> GR1293.tif</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689A4464-4C68-4EEF-A074-B4CE2BBEC617}" type="slidenum">
              <a:rPr lang="en-US"/>
              <a:pPr/>
              <a:t>39</a:t>
            </a:fld>
            <a:endParaRPr lang="en-US"/>
          </a:p>
        </p:txBody>
      </p:sp>
      <p:sp>
        <p:nvSpPr>
          <p:cNvPr id="86019" name="Rectangle 2"/>
          <p:cNvSpPr>
            <a:spLocks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endParaRPr lang="en-GB" smtClean="0">
              <a:latin typeface="MetaPlusNormal" charset="0"/>
              <a:cs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8E56ABC4-5964-465B-9E70-2EC11B5DA3A3}" type="slidenum">
              <a:rPr lang="en-US"/>
              <a:pPr/>
              <a:t>41</a:t>
            </a:fld>
            <a:endParaRPr lang="en-US"/>
          </a:p>
        </p:txBody>
      </p:sp>
      <p:sp>
        <p:nvSpPr>
          <p:cNvPr id="87043" name="Rectangle 2"/>
          <p:cNvSpPr>
            <a:spLocks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fld id="{D57CE43C-0E60-4B6C-8DBE-B2CFB5528F8B}" type="slidenum">
              <a:rPr lang="en-US"/>
              <a:pPr/>
              <a:t>42</a:t>
            </a:fld>
            <a:endParaRPr lang="en-US"/>
          </a:p>
        </p:txBody>
      </p:sp>
      <p:sp>
        <p:nvSpPr>
          <p:cNvPr id="88067" name="Rectangle 2"/>
          <p:cNvSpPr>
            <a:spLocks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F588E29F-559B-4691-B1C3-0374AECE04CD}" type="slidenum">
              <a:rPr lang="en-US"/>
              <a:pPr/>
              <a:t>46</a:t>
            </a:fld>
            <a:endParaRPr lang="en-US"/>
          </a:p>
        </p:txBody>
      </p:sp>
      <p:sp>
        <p:nvSpPr>
          <p:cNvPr id="89091" name="Rectangle 2"/>
          <p:cNvSpPr>
            <a:spLocks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ABA52CCE-13AF-4404-AF76-21B419F57B27}" type="slidenum">
              <a:rPr lang="en-US"/>
              <a:pPr/>
              <a:t>4</a:t>
            </a:fld>
            <a:endParaRPr lang="en-US"/>
          </a:p>
        </p:txBody>
      </p:sp>
      <p:sp>
        <p:nvSpPr>
          <p:cNvPr id="65539" name="Rectangle 2"/>
          <p:cNvSpPr>
            <a:spLocks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321DD47D-4DE5-4DD4-A64C-4B7D61C2DC5B}" type="slidenum">
              <a:rPr lang="en-US"/>
              <a:pPr/>
              <a:t>8</a:t>
            </a:fld>
            <a:endParaRPr lang="en-US"/>
          </a:p>
        </p:txBody>
      </p:sp>
      <p:sp>
        <p:nvSpPr>
          <p:cNvPr id="66563" name="Rectangle 2"/>
          <p:cNvSpPr>
            <a:spLocks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94E7BF9C-8AB8-4A58-8CAD-2810516AC041}" type="slidenum">
              <a:rPr lang="en-US"/>
              <a:pPr/>
              <a:t>9</a:t>
            </a:fld>
            <a:endParaRPr lang="en-US"/>
          </a:p>
        </p:txBody>
      </p:sp>
      <p:sp>
        <p:nvSpPr>
          <p:cNvPr id="67587" name="Rectangle 2"/>
          <p:cNvSpPr>
            <a:spLocks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GB" smtClean="0">
              <a:latin typeface="MetaPlusNormal" charset="0"/>
              <a:cs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1C338317-F94F-4571-9E88-2FE49307AE4D}" type="slidenum">
              <a:rPr lang="en-US"/>
              <a:pPr/>
              <a:t>11</a:t>
            </a:fld>
            <a:endParaRPr lang="en-US"/>
          </a:p>
        </p:txBody>
      </p:sp>
      <p:sp>
        <p:nvSpPr>
          <p:cNvPr id="68611" name="Rectangle 2"/>
          <p:cNvSpPr>
            <a:spLocks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65056DF6-29F6-454E-87CE-0B7FB8C8CEB3}" type="slidenum">
              <a:rPr lang="en-US"/>
              <a:pPr/>
              <a:t>13</a:t>
            </a:fld>
            <a:endParaRPr lang="en-US"/>
          </a:p>
        </p:txBody>
      </p:sp>
      <p:sp>
        <p:nvSpPr>
          <p:cNvPr id="69635" name="Rectangle 2"/>
          <p:cNvSpPr>
            <a:spLocks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DCF7A4BA-F180-4C14-93A3-50DDD49A4D63}" type="slidenum">
              <a:rPr lang="en-US"/>
              <a:pPr/>
              <a:t>14</a:t>
            </a:fld>
            <a:endParaRPr lang="en-US"/>
          </a:p>
        </p:txBody>
      </p:sp>
      <p:sp>
        <p:nvSpPr>
          <p:cNvPr id="70659" name="Rectangle 2"/>
          <p:cNvSpPr>
            <a:spLocks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5B7E9656-3F8B-4372-B2A7-F283A3D0E4E8}" type="slidenum">
              <a:rPr lang="en-US"/>
              <a:pPr/>
              <a:t>15</a:t>
            </a:fld>
            <a:endParaRPr lang="en-US"/>
          </a:p>
        </p:txBody>
      </p:sp>
      <p:sp>
        <p:nvSpPr>
          <p:cNvPr id="71683" name="Rectangle 2"/>
          <p:cNvSpPr>
            <a:spLocks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06B28E11-6D46-4B51-BE80-115718453E1E}" type="slidenum">
              <a:rPr lang="en-US"/>
              <a:pPr/>
              <a:t>22</a:t>
            </a:fld>
            <a:endParaRPr lang="en-US"/>
          </a:p>
        </p:txBody>
      </p:sp>
      <p:sp>
        <p:nvSpPr>
          <p:cNvPr id="72707" name="Rectangle 2"/>
          <p:cNvSpPr>
            <a:spLocks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9 Triángulo rectángulo"/>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Título"/>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grpSp>
        <p:nvGrpSpPr>
          <p:cNvPr id="2" name="1 Grupo"/>
          <p:cNvGrpSpPr/>
          <p:nvPr/>
        </p:nvGrpSpPr>
        <p:grpSpPr>
          <a:xfrm>
            <a:off x="-3765" y="4953000"/>
            <a:ext cx="9147765" cy="1912088"/>
            <a:chOff x="-3765" y="4832896"/>
            <a:chExt cx="9147765" cy="2032192"/>
          </a:xfrm>
        </p:grpSpPr>
        <p:sp>
          <p:nvSpPr>
            <p:cNvPr id="7" name="6 Forma libre"/>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Forma libre"/>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Marcador de fecha"/>
          <p:cNvSpPr>
            <a:spLocks noGrp="1"/>
          </p:cNvSpPr>
          <p:nvPr>
            <p:ph type="dt" sz="half" idx="10"/>
          </p:nvPr>
        </p:nvSpPr>
        <p:spPr/>
        <p:txBody>
          <a:bodyPr/>
          <a:lstStyle>
            <a:lvl1pPr>
              <a:defRPr>
                <a:solidFill>
                  <a:srgbClr val="FFFFFF"/>
                </a:solidFill>
              </a:defRPr>
            </a:lvl1pPr>
            <a:extLst/>
          </a:lstStyle>
          <a:p>
            <a:pPr>
              <a:defRPr/>
            </a:pPr>
            <a:endParaRPr lang="da-DK"/>
          </a:p>
        </p:txBody>
      </p:sp>
      <p:sp>
        <p:nvSpPr>
          <p:cNvPr id="19" name="18 Marcador de pie de página"/>
          <p:cNvSpPr>
            <a:spLocks noGrp="1"/>
          </p:cNvSpPr>
          <p:nvPr>
            <p:ph type="ftr" sz="quarter" idx="11"/>
          </p:nvPr>
        </p:nvSpPr>
        <p:spPr/>
        <p:txBody>
          <a:bodyPr/>
          <a:lstStyle>
            <a:lvl1pPr>
              <a:defRPr>
                <a:solidFill>
                  <a:schemeClr val="accent1">
                    <a:tint val="20000"/>
                  </a:schemeClr>
                </a:solidFill>
              </a:defRPr>
            </a:lvl1pPr>
            <a:extLst/>
          </a:lstStyle>
          <a:p>
            <a:pPr>
              <a:defRPr/>
            </a:pPr>
            <a:endParaRPr lang="da-DK"/>
          </a:p>
        </p:txBody>
      </p:sp>
      <p:sp>
        <p:nvSpPr>
          <p:cNvPr id="27" name="26 Marcador de número de diapositiva"/>
          <p:cNvSpPr>
            <a:spLocks noGrp="1"/>
          </p:cNvSpPr>
          <p:nvPr>
            <p:ph type="sldNum" sz="quarter" idx="12"/>
          </p:nvPr>
        </p:nvSpPr>
        <p:spPr/>
        <p:txBody>
          <a:bodyPr/>
          <a:lstStyle>
            <a:lvl1pPr>
              <a:defRPr>
                <a:solidFill>
                  <a:srgbClr val="FFFFFF"/>
                </a:solidFill>
              </a:defRPr>
            </a:lvl1pPr>
            <a:extLst/>
          </a:lstStyle>
          <a:p>
            <a:pPr>
              <a:defRPr/>
            </a:pPr>
            <a:fld id="{E9EC6FD6-D913-4972-82C3-1F52D8C76B17}" type="slidenum">
              <a:rPr lang="da-DK" smtClean="0"/>
              <a:pPr>
                <a:defRPr/>
              </a:pPr>
              <a:t>‹Nº›</a:t>
            </a:fld>
            <a:endParaRPr lang="da-DK"/>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1481329"/>
            <a:ext cx="8229600" cy="4386071"/>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pPr>
              <a:defRPr/>
            </a:pPr>
            <a:endParaRPr lang="da-DK"/>
          </a:p>
        </p:txBody>
      </p:sp>
      <p:sp>
        <p:nvSpPr>
          <p:cNvPr id="5" name="4 Marcador de pie de página"/>
          <p:cNvSpPr>
            <a:spLocks noGrp="1"/>
          </p:cNvSpPr>
          <p:nvPr>
            <p:ph type="ftr" sz="quarter" idx="11"/>
          </p:nvPr>
        </p:nvSpPr>
        <p:spPr/>
        <p:txBody>
          <a:bodyPr/>
          <a:lstStyle>
            <a:extLst/>
          </a:lstStyle>
          <a:p>
            <a:pPr>
              <a:defRPr/>
            </a:pPr>
            <a:endParaRPr lang="da-DK"/>
          </a:p>
        </p:txBody>
      </p:sp>
      <p:sp>
        <p:nvSpPr>
          <p:cNvPr id="6" name="5 Marcador de número de diapositiva"/>
          <p:cNvSpPr>
            <a:spLocks noGrp="1"/>
          </p:cNvSpPr>
          <p:nvPr>
            <p:ph type="sldNum" sz="quarter" idx="12"/>
          </p:nvPr>
        </p:nvSpPr>
        <p:spPr/>
        <p:txBody>
          <a:bodyPr/>
          <a:lstStyle>
            <a:extLst/>
          </a:lstStyle>
          <a:p>
            <a:pPr>
              <a:defRPr/>
            </a:pPr>
            <a:fld id="{33B4E77D-2D12-4295-8B3C-45FD3575EDF7}" type="slidenum">
              <a:rPr lang="da-DK" smtClean="0"/>
              <a:pPr>
                <a:defRPr/>
              </a:pPr>
              <a:t>‹Nº›</a:t>
            </a:fld>
            <a:endParaRPr lang="da-DK"/>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1"/>
            <a:ext cx="6324600" cy="5592760"/>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pPr>
              <a:defRPr/>
            </a:pPr>
            <a:endParaRPr lang="da-DK"/>
          </a:p>
        </p:txBody>
      </p:sp>
      <p:sp>
        <p:nvSpPr>
          <p:cNvPr id="5" name="4 Marcador de pie de página"/>
          <p:cNvSpPr>
            <a:spLocks noGrp="1"/>
          </p:cNvSpPr>
          <p:nvPr>
            <p:ph type="ftr" sz="quarter" idx="11"/>
          </p:nvPr>
        </p:nvSpPr>
        <p:spPr/>
        <p:txBody>
          <a:bodyPr/>
          <a:lstStyle>
            <a:extLst/>
          </a:lstStyle>
          <a:p>
            <a:pPr>
              <a:defRPr/>
            </a:pPr>
            <a:endParaRPr lang="da-DK"/>
          </a:p>
        </p:txBody>
      </p:sp>
      <p:sp>
        <p:nvSpPr>
          <p:cNvPr id="6" name="5 Marcador de número de diapositiva"/>
          <p:cNvSpPr>
            <a:spLocks noGrp="1"/>
          </p:cNvSpPr>
          <p:nvPr>
            <p:ph type="sldNum" sz="quarter" idx="12"/>
          </p:nvPr>
        </p:nvSpPr>
        <p:spPr/>
        <p:txBody>
          <a:bodyPr/>
          <a:lstStyle>
            <a:extLst/>
          </a:lstStyle>
          <a:p>
            <a:pPr>
              <a:defRPr/>
            </a:pPr>
            <a:fld id="{BA86B48A-30D0-4E8F-BF39-4B4E853AD22A}" type="slidenum">
              <a:rPr lang="da-DK" smtClean="0"/>
              <a:pPr>
                <a:defRPr/>
              </a:pPr>
              <a:t>‹Nº›</a:t>
            </a:fld>
            <a:endParaRPr lang="da-DK"/>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ítulo, imágenes prediseñadas y texto">
    <p:spTree>
      <p:nvGrpSpPr>
        <p:cNvPr id="1" name=""/>
        <p:cNvGrpSpPr/>
        <p:nvPr/>
      </p:nvGrpSpPr>
      <p:grpSpPr>
        <a:xfrm>
          <a:off x="0" y="0"/>
          <a:ext cx="0" cy="0"/>
          <a:chOff x="0" y="0"/>
          <a:chExt cx="0" cy="0"/>
        </a:xfrm>
      </p:grpSpPr>
      <p:sp>
        <p:nvSpPr>
          <p:cNvPr id="2" name="1 Título"/>
          <p:cNvSpPr>
            <a:spLocks noGrp="1"/>
          </p:cNvSpPr>
          <p:nvPr>
            <p:ph type="title"/>
          </p:nvPr>
        </p:nvSpPr>
        <p:spPr>
          <a:xfrm>
            <a:off x="685800" y="609600"/>
            <a:ext cx="7772400" cy="1143000"/>
          </a:xfrm>
        </p:spPr>
        <p:txBody>
          <a:bodyPr/>
          <a:lstStyle/>
          <a:p>
            <a:r>
              <a:rPr lang="es-ES" smtClean="0"/>
              <a:t>Haga clic para modificar el estilo de título del patrón</a:t>
            </a:r>
            <a:endParaRPr lang="es-ES_tradnl"/>
          </a:p>
        </p:txBody>
      </p:sp>
      <p:sp>
        <p:nvSpPr>
          <p:cNvPr id="3" name="2 Marcador de imágenes prediseñadas"/>
          <p:cNvSpPr>
            <a:spLocks noGrp="1"/>
          </p:cNvSpPr>
          <p:nvPr>
            <p:ph type="clipArt" sz="half" idx="1"/>
          </p:nvPr>
        </p:nvSpPr>
        <p:spPr>
          <a:xfrm>
            <a:off x="685800" y="1981200"/>
            <a:ext cx="3810000" cy="4114800"/>
          </a:xfrm>
        </p:spPr>
        <p:txBody>
          <a:bodyPr rtlCol="0">
            <a:normAutofit/>
          </a:bodyPr>
          <a:lstStyle/>
          <a:p>
            <a:pPr lvl="0"/>
            <a:endParaRPr lang="es-ES_tradnl" noProof="0" smtClean="0"/>
          </a:p>
        </p:txBody>
      </p:sp>
      <p:sp>
        <p:nvSpPr>
          <p:cNvPr id="4" name="3 Marcador de texto"/>
          <p:cNvSpPr>
            <a:spLocks noGrp="1"/>
          </p:cNvSpPr>
          <p:nvPr>
            <p:ph type="body" sz="half" idx="2"/>
          </p:nvPr>
        </p:nvSpPr>
        <p:spPr>
          <a:xfrm>
            <a:off x="4648200" y="1981200"/>
            <a:ext cx="3810000" cy="41148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_tradnl"/>
          </a:p>
        </p:txBody>
      </p:sp>
      <p:sp>
        <p:nvSpPr>
          <p:cNvPr id="5" name="4 Marcador de fecha"/>
          <p:cNvSpPr>
            <a:spLocks noGrp="1"/>
          </p:cNvSpPr>
          <p:nvPr>
            <p:ph type="dt" sz="half" idx="10"/>
          </p:nvPr>
        </p:nvSpPr>
        <p:spPr>
          <a:xfrm>
            <a:off x="0" y="6013450"/>
            <a:ext cx="1905000" cy="457200"/>
          </a:xfrm>
        </p:spPr>
        <p:txBody>
          <a:bodyPr/>
          <a:lstStyle>
            <a:lvl1pPr>
              <a:defRPr smtClean="0"/>
            </a:lvl1pPr>
          </a:lstStyle>
          <a:p>
            <a:pPr>
              <a:defRPr/>
            </a:pPr>
            <a:endParaRPr lang="da-DK"/>
          </a:p>
        </p:txBody>
      </p:sp>
      <p:sp>
        <p:nvSpPr>
          <p:cNvPr id="6" name="5 Marcador de pie de página"/>
          <p:cNvSpPr>
            <a:spLocks noGrp="1"/>
          </p:cNvSpPr>
          <p:nvPr>
            <p:ph type="ftr" sz="quarter" idx="11"/>
          </p:nvPr>
        </p:nvSpPr>
        <p:spPr>
          <a:xfrm>
            <a:off x="3124200" y="6013450"/>
            <a:ext cx="2895600" cy="457200"/>
          </a:xfrm>
        </p:spPr>
        <p:txBody>
          <a:bodyPr/>
          <a:lstStyle>
            <a:lvl1pPr>
              <a:defRPr smtClean="0"/>
            </a:lvl1pPr>
          </a:lstStyle>
          <a:p>
            <a:pPr>
              <a:defRPr/>
            </a:pPr>
            <a:endParaRPr lang="da-DK"/>
          </a:p>
        </p:txBody>
      </p:sp>
      <p:sp>
        <p:nvSpPr>
          <p:cNvPr id="7" name="6 Marcador de número de diapositiva"/>
          <p:cNvSpPr>
            <a:spLocks noGrp="1"/>
          </p:cNvSpPr>
          <p:nvPr>
            <p:ph type="sldNum" sz="quarter" idx="12"/>
          </p:nvPr>
        </p:nvSpPr>
        <p:spPr>
          <a:xfrm>
            <a:off x="7011988" y="6015038"/>
            <a:ext cx="1905000" cy="457200"/>
          </a:xfrm>
        </p:spPr>
        <p:txBody>
          <a:bodyPr/>
          <a:lstStyle>
            <a:lvl1pPr>
              <a:defRPr smtClean="0"/>
            </a:lvl1pPr>
          </a:lstStyle>
          <a:p>
            <a:pPr>
              <a:defRPr/>
            </a:pPr>
            <a:fld id="{F11D9138-076E-4E72-80AA-ABF6CA530C7E}" type="slidenum">
              <a:rPr lang="da-DK"/>
              <a:pPr>
                <a:defRPr/>
              </a:pPr>
              <a:t>‹Nº›</a:t>
            </a:fld>
            <a:endParaRPr lang="da-DK"/>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pPr>
              <a:defRPr/>
            </a:pPr>
            <a:endParaRPr lang="da-DK"/>
          </a:p>
        </p:txBody>
      </p:sp>
      <p:sp>
        <p:nvSpPr>
          <p:cNvPr id="5" name="4 Marcador de pie de página"/>
          <p:cNvSpPr>
            <a:spLocks noGrp="1"/>
          </p:cNvSpPr>
          <p:nvPr>
            <p:ph type="ftr" sz="quarter" idx="11"/>
          </p:nvPr>
        </p:nvSpPr>
        <p:spPr/>
        <p:txBody>
          <a:bodyPr/>
          <a:lstStyle>
            <a:extLst/>
          </a:lstStyle>
          <a:p>
            <a:pPr>
              <a:defRPr/>
            </a:pPr>
            <a:endParaRPr lang="da-DK"/>
          </a:p>
        </p:txBody>
      </p:sp>
      <p:sp>
        <p:nvSpPr>
          <p:cNvPr id="6" name="5 Marcador de número de diapositiva"/>
          <p:cNvSpPr>
            <a:spLocks noGrp="1"/>
          </p:cNvSpPr>
          <p:nvPr>
            <p:ph type="sldNum" sz="quarter" idx="12"/>
          </p:nvPr>
        </p:nvSpPr>
        <p:spPr/>
        <p:txBody>
          <a:bodyPr/>
          <a:lstStyle>
            <a:extLst/>
          </a:lstStyle>
          <a:p>
            <a:pPr>
              <a:defRPr/>
            </a:pPr>
            <a:fld id="{1B19DFE9-5280-4C0B-A122-AB5984549260}" type="slidenum">
              <a:rPr lang="da-DK" smtClean="0"/>
              <a:pPr>
                <a:defRPr/>
              </a:pPr>
              <a:t>‹Nº›</a:t>
            </a:fld>
            <a:endParaRPr lang="da-DK"/>
          </a:p>
        </p:txBody>
      </p:sp>
      <p:sp>
        <p:nvSpPr>
          <p:cNvPr id="7" name="6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pPr>
              <a:defRPr/>
            </a:pPr>
            <a:endParaRPr lang="da-DK"/>
          </a:p>
        </p:txBody>
      </p:sp>
      <p:sp>
        <p:nvSpPr>
          <p:cNvPr id="5" name="4 Marcador de pie de página"/>
          <p:cNvSpPr>
            <a:spLocks noGrp="1"/>
          </p:cNvSpPr>
          <p:nvPr>
            <p:ph type="ftr" sz="quarter" idx="11"/>
          </p:nvPr>
        </p:nvSpPr>
        <p:spPr/>
        <p:txBody>
          <a:bodyPr/>
          <a:lstStyle>
            <a:extLst/>
          </a:lstStyle>
          <a:p>
            <a:pPr>
              <a:defRPr/>
            </a:pPr>
            <a:endParaRPr lang="da-DK"/>
          </a:p>
        </p:txBody>
      </p:sp>
      <p:sp>
        <p:nvSpPr>
          <p:cNvPr id="6" name="5 Marcador de número de diapositiva"/>
          <p:cNvSpPr>
            <a:spLocks noGrp="1"/>
          </p:cNvSpPr>
          <p:nvPr>
            <p:ph type="sldNum" sz="quarter" idx="12"/>
          </p:nvPr>
        </p:nvSpPr>
        <p:spPr/>
        <p:txBody>
          <a:bodyPr/>
          <a:lstStyle>
            <a:extLst/>
          </a:lstStyle>
          <a:p>
            <a:pPr>
              <a:defRPr/>
            </a:pPr>
            <a:fld id="{4C76722D-3EB1-4D12-B20A-FCE1D1AB8588}" type="slidenum">
              <a:rPr lang="da-DK" smtClean="0"/>
              <a:pPr>
                <a:defRPr/>
              </a:pPr>
              <a:t>‹Nº›</a:t>
            </a:fld>
            <a:endParaRPr lang="da-DK"/>
          </a:p>
        </p:txBody>
      </p:sp>
      <p:sp>
        <p:nvSpPr>
          <p:cNvPr id="7" name="6 Cheurón"/>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Cheurón"/>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pPr>
              <a:defRPr/>
            </a:pPr>
            <a:endParaRPr lang="da-DK"/>
          </a:p>
        </p:txBody>
      </p:sp>
      <p:sp>
        <p:nvSpPr>
          <p:cNvPr id="6" name="5 Marcador de pie de página"/>
          <p:cNvSpPr>
            <a:spLocks noGrp="1"/>
          </p:cNvSpPr>
          <p:nvPr>
            <p:ph type="ftr" sz="quarter" idx="11"/>
          </p:nvPr>
        </p:nvSpPr>
        <p:spPr/>
        <p:txBody>
          <a:bodyPr/>
          <a:lstStyle>
            <a:extLst/>
          </a:lstStyle>
          <a:p>
            <a:pPr>
              <a:defRPr/>
            </a:pPr>
            <a:endParaRPr lang="da-DK"/>
          </a:p>
        </p:txBody>
      </p:sp>
      <p:sp>
        <p:nvSpPr>
          <p:cNvPr id="7" name="6 Marcador de número de diapositiva"/>
          <p:cNvSpPr>
            <a:spLocks noGrp="1"/>
          </p:cNvSpPr>
          <p:nvPr>
            <p:ph type="sldNum" sz="quarter" idx="12"/>
          </p:nvPr>
        </p:nvSpPr>
        <p:spPr/>
        <p:txBody>
          <a:bodyPr/>
          <a:lstStyle>
            <a:extLst/>
          </a:lstStyle>
          <a:p>
            <a:pPr>
              <a:defRPr/>
            </a:pPr>
            <a:fld id="{405ED2A3-34B1-40DE-8D4D-040395493104}" type="slidenum">
              <a:rPr lang="da-DK" smtClean="0"/>
              <a:pPr>
                <a:defRPr/>
              </a:pPr>
              <a:t>‹Nº›</a:t>
            </a:fld>
            <a:endParaRPr lang="da-DK"/>
          </a:p>
        </p:txBody>
      </p:sp>
      <p:sp>
        <p:nvSpPr>
          <p:cNvPr id="8" name="7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nchor="ctr"/>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pPr>
              <a:defRPr/>
            </a:pPr>
            <a:endParaRPr lang="da-DK"/>
          </a:p>
        </p:txBody>
      </p:sp>
      <p:sp>
        <p:nvSpPr>
          <p:cNvPr id="8" name="7 Marcador de pie de página"/>
          <p:cNvSpPr>
            <a:spLocks noGrp="1"/>
          </p:cNvSpPr>
          <p:nvPr>
            <p:ph type="ftr" sz="quarter" idx="11"/>
          </p:nvPr>
        </p:nvSpPr>
        <p:spPr/>
        <p:txBody>
          <a:bodyPr/>
          <a:lstStyle>
            <a:extLst/>
          </a:lstStyle>
          <a:p>
            <a:pPr>
              <a:defRPr/>
            </a:pPr>
            <a:endParaRPr lang="da-DK"/>
          </a:p>
        </p:txBody>
      </p:sp>
      <p:sp>
        <p:nvSpPr>
          <p:cNvPr id="9" name="8 Marcador de número de diapositiva"/>
          <p:cNvSpPr>
            <a:spLocks noGrp="1"/>
          </p:cNvSpPr>
          <p:nvPr>
            <p:ph type="sldNum" sz="quarter" idx="12"/>
          </p:nvPr>
        </p:nvSpPr>
        <p:spPr/>
        <p:txBody>
          <a:bodyPr/>
          <a:lstStyle>
            <a:extLst/>
          </a:lstStyle>
          <a:p>
            <a:pPr>
              <a:defRPr/>
            </a:pPr>
            <a:fld id="{84AFE031-FF30-4996-9D5D-7BF2FC38A67F}" type="slidenum">
              <a:rPr lang="da-DK" smtClean="0"/>
              <a:pPr>
                <a:defRPr/>
              </a:pPr>
              <a:t>‹Nº›</a:t>
            </a:fld>
            <a:endParaRPr lang="da-DK"/>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extLst/>
          </a:lstStyle>
          <a:p>
            <a:pPr>
              <a:defRPr/>
            </a:pPr>
            <a:endParaRPr lang="da-DK"/>
          </a:p>
        </p:txBody>
      </p:sp>
      <p:sp>
        <p:nvSpPr>
          <p:cNvPr id="4" name="3 Marcador de pie de página"/>
          <p:cNvSpPr>
            <a:spLocks noGrp="1"/>
          </p:cNvSpPr>
          <p:nvPr>
            <p:ph type="ftr" sz="quarter" idx="11"/>
          </p:nvPr>
        </p:nvSpPr>
        <p:spPr/>
        <p:txBody>
          <a:bodyPr/>
          <a:lstStyle>
            <a:extLst/>
          </a:lstStyle>
          <a:p>
            <a:pPr>
              <a:defRPr/>
            </a:pPr>
            <a:endParaRPr lang="da-DK"/>
          </a:p>
        </p:txBody>
      </p:sp>
      <p:sp>
        <p:nvSpPr>
          <p:cNvPr id="5" name="4 Marcador de número de diapositiva"/>
          <p:cNvSpPr>
            <a:spLocks noGrp="1"/>
          </p:cNvSpPr>
          <p:nvPr>
            <p:ph type="sldNum" sz="quarter" idx="12"/>
          </p:nvPr>
        </p:nvSpPr>
        <p:spPr/>
        <p:txBody>
          <a:bodyPr/>
          <a:lstStyle>
            <a:extLst/>
          </a:lstStyle>
          <a:p>
            <a:pPr>
              <a:defRPr/>
            </a:pPr>
            <a:fld id="{5994F7E4-3B72-4E26-8A0B-08DC466562DF}" type="slidenum">
              <a:rPr lang="da-DK" smtClean="0"/>
              <a:pPr>
                <a:defRPr/>
              </a:pPr>
              <a:t>‹Nº›</a:t>
            </a:fld>
            <a:endParaRPr lang="da-DK"/>
          </a:p>
        </p:txBody>
      </p:sp>
      <p:sp>
        <p:nvSpPr>
          <p:cNvPr id="6" name="5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pPr>
              <a:defRPr/>
            </a:pPr>
            <a:endParaRPr lang="da-DK"/>
          </a:p>
        </p:txBody>
      </p:sp>
      <p:sp>
        <p:nvSpPr>
          <p:cNvPr id="3" name="2 Marcador de pie de página"/>
          <p:cNvSpPr>
            <a:spLocks noGrp="1"/>
          </p:cNvSpPr>
          <p:nvPr>
            <p:ph type="ftr" sz="quarter" idx="11"/>
          </p:nvPr>
        </p:nvSpPr>
        <p:spPr/>
        <p:txBody>
          <a:bodyPr/>
          <a:lstStyle>
            <a:extLst/>
          </a:lstStyle>
          <a:p>
            <a:pPr>
              <a:defRPr/>
            </a:pPr>
            <a:endParaRPr lang="da-DK"/>
          </a:p>
        </p:txBody>
      </p:sp>
      <p:sp>
        <p:nvSpPr>
          <p:cNvPr id="4" name="3 Marcador de número de diapositiva"/>
          <p:cNvSpPr>
            <a:spLocks noGrp="1"/>
          </p:cNvSpPr>
          <p:nvPr>
            <p:ph type="sldNum" sz="quarter" idx="12"/>
          </p:nvPr>
        </p:nvSpPr>
        <p:spPr/>
        <p:txBody>
          <a:bodyPr/>
          <a:lstStyle>
            <a:extLst/>
          </a:lstStyle>
          <a:p>
            <a:pPr>
              <a:defRPr/>
            </a:pPr>
            <a:fld id="{F85E3DC8-5435-4B03-AC7A-44E7826E0098}" type="slidenum">
              <a:rPr lang="da-DK" smtClean="0"/>
              <a:pPr>
                <a:defRPr/>
              </a:pPr>
              <a:t>‹Nº›</a:t>
            </a:fld>
            <a:endParaRPr lang="da-DK"/>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727032" y="6407944"/>
            <a:ext cx="1920240" cy="365760"/>
          </a:xfrm>
        </p:spPr>
        <p:txBody>
          <a:bodyPr/>
          <a:lstStyle>
            <a:extLst/>
          </a:lstStyle>
          <a:p>
            <a:pPr>
              <a:defRPr/>
            </a:pPr>
            <a:endParaRPr lang="da-DK"/>
          </a:p>
        </p:txBody>
      </p:sp>
      <p:sp>
        <p:nvSpPr>
          <p:cNvPr id="6" name="5 Marcador de pie de página"/>
          <p:cNvSpPr>
            <a:spLocks noGrp="1"/>
          </p:cNvSpPr>
          <p:nvPr>
            <p:ph type="ftr" sz="quarter" idx="11"/>
          </p:nvPr>
        </p:nvSpPr>
        <p:spPr/>
        <p:txBody>
          <a:bodyPr/>
          <a:lstStyle>
            <a:extLst/>
          </a:lstStyle>
          <a:p>
            <a:pPr>
              <a:defRPr/>
            </a:pPr>
            <a:endParaRPr lang="da-DK"/>
          </a:p>
        </p:txBody>
      </p:sp>
      <p:sp>
        <p:nvSpPr>
          <p:cNvPr id="7" name="6 Marcador de número de diapositiva"/>
          <p:cNvSpPr>
            <a:spLocks noGrp="1"/>
          </p:cNvSpPr>
          <p:nvPr>
            <p:ph type="sldNum" sz="quarter" idx="12"/>
          </p:nvPr>
        </p:nvSpPr>
        <p:spPr/>
        <p:txBody>
          <a:bodyPr/>
          <a:lstStyle>
            <a:extLst/>
          </a:lstStyle>
          <a:p>
            <a:pPr>
              <a:defRPr/>
            </a:pPr>
            <a:fld id="{6A2C0BD4-83FC-4112-BE8F-C00B11D512E4}" type="slidenum">
              <a:rPr lang="da-DK" smtClean="0"/>
              <a:pPr>
                <a:defRPr/>
              </a:pPr>
              <a:t>‹Nº›</a:t>
            </a:fld>
            <a:endParaRPr lang="da-DK"/>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s-ES" smtClean="0"/>
              <a:t>Haga clic en el icono para agregar una imagen</a:t>
            </a:r>
            <a:endParaRPr kumimoji="0" lang="en-US" dirty="0"/>
          </a:p>
        </p:txBody>
      </p:sp>
      <p:sp>
        <p:nvSpPr>
          <p:cNvPr id="5" name="4 Marcador de fecha"/>
          <p:cNvSpPr>
            <a:spLocks noGrp="1"/>
          </p:cNvSpPr>
          <p:nvPr>
            <p:ph type="dt" sz="half" idx="10"/>
          </p:nvPr>
        </p:nvSpPr>
        <p:spPr/>
        <p:txBody>
          <a:bodyPr/>
          <a:lstStyle>
            <a:lvl1pPr>
              <a:defRPr>
                <a:solidFill>
                  <a:schemeClr val="tx1"/>
                </a:solidFill>
              </a:defRPr>
            </a:lvl1pPr>
            <a:extLst/>
          </a:lstStyle>
          <a:p>
            <a:pPr>
              <a:defRPr/>
            </a:pPr>
            <a:endParaRPr lang="da-DK"/>
          </a:p>
        </p:txBody>
      </p:sp>
      <p:sp>
        <p:nvSpPr>
          <p:cNvPr id="6" name="5 Marcador de pie de página"/>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da-DK"/>
          </a:p>
        </p:txBody>
      </p:sp>
      <p:sp>
        <p:nvSpPr>
          <p:cNvPr id="7" name="6 Marcador de número de diapositiva"/>
          <p:cNvSpPr>
            <a:spLocks noGrp="1"/>
          </p:cNvSpPr>
          <p:nvPr>
            <p:ph type="sldNum" sz="quarter" idx="12"/>
          </p:nvPr>
        </p:nvSpPr>
        <p:spPr/>
        <p:txBody>
          <a:bodyPr/>
          <a:lstStyle>
            <a:lvl1pPr>
              <a:defRPr>
                <a:solidFill>
                  <a:schemeClr val="tx1"/>
                </a:solidFill>
              </a:defRPr>
            </a:lvl1pPr>
            <a:extLst/>
          </a:lstStyle>
          <a:p>
            <a:pPr>
              <a:defRPr/>
            </a:pPr>
            <a:fld id="{B89B8EF7-F2D5-4851-9415-80368E10AE66}" type="slidenum">
              <a:rPr lang="da-DK" smtClean="0"/>
              <a:pPr>
                <a:defRPr/>
              </a:pPr>
              <a:t>‹Nº›</a:t>
            </a:fld>
            <a:endParaRPr lang="da-DK"/>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s-ES" smtClean="0"/>
              <a:t>Haga clic para modificar el estilo de título del patrón</a:t>
            </a:r>
            <a:endParaRPr kumimoji="0" lang="en-US"/>
          </a:p>
        </p:txBody>
      </p:sp>
      <p:sp>
        <p:nvSpPr>
          <p:cNvPr id="8" name="7 Forma libre"/>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Forma libre"/>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Triángulo rectángulo"/>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Cheurón"/>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Cheurón"/>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Forma libre"/>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Triángulo rectángulo"/>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endParaRPr lang="da-DK"/>
          </a:p>
        </p:txBody>
      </p:sp>
      <p:sp>
        <p:nvSpPr>
          <p:cNvPr id="22" name="21 Marcador de pie de página"/>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da-DK"/>
          </a:p>
        </p:txBody>
      </p:sp>
      <p:sp>
        <p:nvSpPr>
          <p:cNvPr id="18" name="17 Marcador de número de diapositiva"/>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A7731B5C-7024-444E-B22D-CA38CF1B10E0}" type="slidenum">
              <a:rPr lang="da-DK" smtClean="0"/>
              <a:pPr>
                <a:defRPr/>
              </a:pPr>
              <a:t>‹Nº›</a:t>
            </a:fld>
            <a:endParaRPr lang="da-DK"/>
          </a:p>
        </p:txBody>
      </p:sp>
    </p:spTree>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Sistemas%20Alem&#225;n-Dan&#233;s-Italiano-Tanque.xls"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8.png"/><Relationship Id="rId5" Type="http://schemas.openxmlformats.org/officeDocument/2006/relationships/oleObject" Target="../embeddings/oleObject1.bin"/><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Epumps%20y%20grupos%20de%20presi&#243;n%202004.ppt"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777"/>
          <p:cNvPicPr>
            <a:picLocks noChangeAspect="1" noChangeArrowheads="1"/>
          </p:cNvPicPr>
          <p:nvPr/>
        </p:nvPicPr>
        <p:blipFill>
          <a:blip r:embed="rId3" cstate="print"/>
          <a:srcRect/>
          <a:stretch>
            <a:fillRect/>
          </a:stretch>
        </p:blipFill>
        <p:spPr bwMode="auto">
          <a:xfrm>
            <a:off x="0" y="317500"/>
            <a:ext cx="9144000" cy="5988050"/>
          </a:xfrm>
          <a:prstGeom prst="rect">
            <a:avLst/>
          </a:prstGeom>
          <a:noFill/>
          <a:ln w="9525">
            <a:noFill/>
            <a:miter lim="800000"/>
            <a:headEnd/>
            <a:tailEnd/>
          </a:ln>
        </p:spPr>
      </p:pic>
      <p:sp>
        <p:nvSpPr>
          <p:cNvPr id="10243" name="Rectangle 778"/>
          <p:cNvSpPr>
            <a:spLocks noChangeArrowheads="1"/>
          </p:cNvSpPr>
          <p:nvPr/>
        </p:nvSpPr>
        <p:spPr bwMode="auto">
          <a:xfrm>
            <a:off x="0" y="5778500"/>
            <a:ext cx="9144000" cy="495300"/>
          </a:xfrm>
          <a:prstGeom prst="rect">
            <a:avLst/>
          </a:prstGeom>
          <a:solidFill>
            <a:schemeClr val="accent1"/>
          </a:solidFill>
          <a:ln w="9525">
            <a:solidFill>
              <a:schemeClr val="tx1"/>
            </a:solidFill>
            <a:miter lim="800000"/>
            <a:headEnd/>
            <a:tailEnd/>
          </a:ln>
        </p:spPr>
        <p:txBody>
          <a:bodyPr wrap="none" anchor="ctr"/>
          <a:lstStyle/>
          <a:p>
            <a:endParaRPr lang="es-ES_tradnl"/>
          </a:p>
        </p:txBody>
      </p:sp>
      <p:sp>
        <p:nvSpPr>
          <p:cNvPr id="10244" name="WordArt 779"/>
          <p:cNvSpPr>
            <a:spLocks noChangeArrowheads="1" noChangeShapeType="1" noTextEdit="1"/>
          </p:cNvSpPr>
          <p:nvPr/>
        </p:nvSpPr>
        <p:spPr bwMode="auto">
          <a:xfrm>
            <a:off x="1790700" y="5810250"/>
            <a:ext cx="5727700" cy="444500"/>
          </a:xfrm>
          <a:prstGeom prst="rect">
            <a:avLst/>
          </a:prstGeom>
        </p:spPr>
        <p:txBody>
          <a:bodyPr wrap="none" fromWordArt="1">
            <a:prstTxWarp prst="textPlain">
              <a:avLst>
                <a:gd name="adj" fmla="val 50000"/>
              </a:avLst>
            </a:prstTxWarp>
          </a:bodyPr>
          <a:lstStyle/>
          <a:p>
            <a:pPr algn="ctr"/>
            <a:r>
              <a:rPr lang="es-ES_tradnl" sz="3600"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outerShdw>
                </a:effectLst>
                <a:latin typeface="Impact"/>
              </a:rPr>
              <a:t>Presurización</a:t>
            </a:r>
          </a:p>
        </p:txBody>
      </p:sp>
      <p:sp>
        <p:nvSpPr>
          <p:cNvPr id="10245" name="WordArt 780"/>
          <p:cNvSpPr>
            <a:spLocks noChangeArrowheads="1" noChangeShapeType="1" noTextEdit="1"/>
          </p:cNvSpPr>
          <p:nvPr/>
        </p:nvSpPr>
        <p:spPr bwMode="auto">
          <a:xfrm>
            <a:off x="0" y="317500"/>
            <a:ext cx="2544763" cy="2144713"/>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r>
              <a:rPr lang="es-ES_tradnl" sz="3600" kern="10">
                <a:ln w="9525">
                  <a:round/>
                  <a:headEnd/>
                  <a:tailEnd/>
                </a:ln>
                <a:gradFill rotWithShape="1">
                  <a:gsLst>
                    <a:gs pos="0">
                      <a:srgbClr val="FFE701"/>
                    </a:gs>
                    <a:gs pos="100000">
                      <a:srgbClr val="FE3E02"/>
                    </a:gs>
                  </a:gsLst>
                  <a:lin ang="5400000" scaled="1"/>
                </a:gradFill>
                <a:latin typeface="Impact"/>
              </a:rPr>
              <a:t>Sistemas</a:t>
            </a:r>
          </a:p>
          <a:p>
            <a:pPr algn="ctr"/>
            <a:r>
              <a:rPr lang="es-ES_tradnl" sz="3600" kern="10">
                <a:ln w="9525">
                  <a:round/>
                  <a:headEnd/>
                  <a:tailEnd/>
                </a:ln>
                <a:gradFill rotWithShape="1">
                  <a:gsLst>
                    <a:gs pos="0">
                      <a:srgbClr val="FFE701"/>
                    </a:gs>
                    <a:gs pos="100000">
                      <a:srgbClr val="FE3E02"/>
                    </a:gs>
                  </a:gsLst>
                  <a:lin ang="5400000" scaled="1"/>
                </a:gradFill>
                <a:latin typeface="Impact"/>
              </a:rPr>
              <a:t>de</a:t>
            </a:r>
          </a:p>
        </p:txBody>
      </p:sp>
      <p:sp>
        <p:nvSpPr>
          <p:cNvPr id="10246" name="Rectangle 781"/>
          <p:cNvSpPr>
            <a:spLocks noChangeArrowheads="1"/>
          </p:cNvSpPr>
          <p:nvPr/>
        </p:nvSpPr>
        <p:spPr bwMode="auto">
          <a:xfrm>
            <a:off x="8420100" y="6035675"/>
            <a:ext cx="723900" cy="214313"/>
          </a:xfrm>
          <a:prstGeom prst="rect">
            <a:avLst/>
          </a:prstGeom>
          <a:noFill/>
          <a:ln w="9525">
            <a:noFill/>
            <a:miter lim="800000"/>
            <a:headEnd/>
            <a:tailEnd/>
          </a:ln>
        </p:spPr>
        <p:txBody>
          <a:bodyPr>
            <a:spAutoFit/>
          </a:bodyPr>
          <a:lstStyle/>
          <a:p>
            <a:pPr algn="ctr" eaLnBrk="0" hangingPunct="0"/>
            <a:r>
              <a:rPr lang="da-DK" sz="800" b="1"/>
              <a:t>BGA-RB</a:t>
            </a:r>
            <a:endParaRPr lang="da-DK"/>
          </a:p>
        </p:txBody>
      </p:sp>
    </p:spTree>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0" y="320675"/>
            <a:ext cx="9144000" cy="592772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WordArt 3075"/>
          <p:cNvSpPr>
            <a:spLocks noChangeArrowheads="1" noChangeShapeType="1" noTextEdit="1"/>
          </p:cNvSpPr>
          <p:nvPr/>
        </p:nvSpPr>
        <p:spPr bwMode="auto">
          <a:xfrm>
            <a:off x="257175" y="476250"/>
            <a:ext cx="8591550" cy="1866900"/>
          </a:xfrm>
          <a:prstGeom prst="rect">
            <a:avLst/>
          </a:prstGeom>
        </p:spPr>
        <p:txBody>
          <a:bodyPr wrap="none" fromWordArt="1">
            <a:prstTxWarp prst="textPlain">
              <a:avLst>
                <a:gd name="adj" fmla="val 50000"/>
              </a:avLst>
            </a:prstTxWarp>
          </a:bodyPr>
          <a:lstStyle/>
          <a:p>
            <a:pPr algn="ctr"/>
            <a:r>
              <a:rPr lang="es-ES_tradnl" sz="3600" kern="10" spc="720">
                <a:ln w="9525">
                  <a:noFill/>
                  <a:round/>
                  <a:headEnd/>
                  <a:tailEnd/>
                </a:ln>
                <a:gradFill rotWithShape="1">
                  <a:gsLst>
                    <a:gs pos="0">
                      <a:srgbClr val="AAAAAA"/>
                    </a:gs>
                    <a:gs pos="100000">
                      <a:srgbClr val="FFFFFF"/>
                    </a:gs>
                  </a:gsLst>
                  <a:lin ang="5400000" scaled="1"/>
                </a:gradFill>
                <a:effectLst>
                  <a:outerShdw dist="45791" dir="3378596" algn="ctr" rotWithShape="0">
                    <a:srgbClr val="4D4D4D"/>
                  </a:outerShdw>
                </a:effectLst>
                <a:latin typeface="Arial Black"/>
              </a:rPr>
              <a:t>Planilla de cálculo</a:t>
            </a:r>
          </a:p>
        </p:txBody>
      </p:sp>
      <p:sp>
        <p:nvSpPr>
          <p:cNvPr id="20483" name="AutoShape 3077">
            <a:hlinkClick r:id="rId3" action="ppaction://hlinkfile" highlightClick="1"/>
          </p:cNvPr>
          <p:cNvSpPr>
            <a:spLocks noChangeArrowheads="1"/>
          </p:cNvSpPr>
          <p:nvPr/>
        </p:nvSpPr>
        <p:spPr bwMode="auto">
          <a:xfrm>
            <a:off x="1536700" y="2984500"/>
            <a:ext cx="5918200" cy="2120900"/>
          </a:xfrm>
          <a:prstGeom prst="actionButtonHome">
            <a:avLst/>
          </a:prstGeom>
          <a:solidFill>
            <a:srgbClr val="0033CC"/>
          </a:solidFill>
          <a:ln w="38100">
            <a:solidFill>
              <a:schemeClr val="bg1"/>
            </a:solidFill>
            <a:miter lim="800000"/>
            <a:headEnd/>
            <a:tailEnd/>
          </a:ln>
        </p:spPr>
        <p:txBody>
          <a:bodyPr wrap="none" anchor="ctr"/>
          <a:lstStyle/>
          <a:p>
            <a:endParaRPr lang="es-ES_tradnl"/>
          </a:p>
        </p:txBody>
      </p:sp>
      <p:sp>
        <p:nvSpPr>
          <p:cNvPr id="20484" name="Text Box 3078"/>
          <p:cNvSpPr txBox="1">
            <a:spLocks noChangeArrowheads="1"/>
          </p:cNvSpPr>
          <p:nvPr/>
        </p:nvSpPr>
        <p:spPr bwMode="auto">
          <a:xfrm>
            <a:off x="2946400" y="3022600"/>
            <a:ext cx="2895600" cy="457200"/>
          </a:xfrm>
          <a:prstGeom prst="rect">
            <a:avLst/>
          </a:prstGeom>
          <a:noFill/>
          <a:ln w="9525">
            <a:noFill/>
            <a:miter lim="800000"/>
            <a:headEnd/>
            <a:tailEnd/>
          </a:ln>
        </p:spPr>
        <p:txBody>
          <a:bodyPr>
            <a:spAutoFit/>
          </a:bodyPr>
          <a:lstStyle/>
          <a:p>
            <a:pPr algn="ctr">
              <a:spcBef>
                <a:spcPct val="50000"/>
              </a:spcBef>
            </a:pPr>
            <a:r>
              <a:rPr lang="en-US" b="1">
                <a:solidFill>
                  <a:schemeClr val="bg1"/>
                </a:solidFill>
              </a:rPr>
              <a:t>Ejercicio con</a:t>
            </a:r>
          </a:p>
        </p:txBody>
      </p:sp>
      <p:sp>
        <p:nvSpPr>
          <p:cNvPr id="20485" name="Text Box 3079"/>
          <p:cNvSpPr txBox="1">
            <a:spLocks noChangeArrowheads="1"/>
          </p:cNvSpPr>
          <p:nvPr/>
        </p:nvSpPr>
        <p:spPr bwMode="auto">
          <a:xfrm>
            <a:off x="2806700" y="4610100"/>
            <a:ext cx="3340100" cy="457200"/>
          </a:xfrm>
          <a:prstGeom prst="rect">
            <a:avLst/>
          </a:prstGeom>
          <a:noFill/>
          <a:ln w="9525">
            <a:noFill/>
            <a:miter lim="800000"/>
            <a:headEnd/>
            <a:tailEnd/>
          </a:ln>
        </p:spPr>
        <p:txBody>
          <a:bodyPr>
            <a:spAutoFit/>
          </a:bodyPr>
          <a:lstStyle/>
          <a:p>
            <a:pPr algn="ctr">
              <a:spcBef>
                <a:spcPct val="50000"/>
              </a:spcBef>
            </a:pPr>
            <a:r>
              <a:rPr lang="es-AR" b="1">
                <a:solidFill>
                  <a:schemeClr val="bg1"/>
                </a:solidFill>
              </a:rPr>
              <a:t>Disitintos Enfoques</a:t>
            </a:r>
            <a:endParaRPr lang="en-US" b="1">
              <a:solidFill>
                <a:schemeClr val="bg1"/>
              </a:solidFill>
            </a:endParaRPr>
          </a:p>
        </p:txBody>
      </p:sp>
      <p:sp>
        <p:nvSpPr>
          <p:cNvPr id="20486" name="WordArt 3080"/>
          <p:cNvSpPr>
            <a:spLocks noChangeArrowheads="1" noChangeShapeType="1" noTextEdit="1"/>
          </p:cNvSpPr>
          <p:nvPr/>
        </p:nvSpPr>
        <p:spPr bwMode="auto">
          <a:xfrm>
            <a:off x="160338" y="5276850"/>
            <a:ext cx="8772525" cy="736600"/>
          </a:xfrm>
          <a:prstGeom prst="rect">
            <a:avLst/>
          </a:prstGeom>
        </p:spPr>
        <p:txBody>
          <a:bodyPr wrap="none" fromWordArt="1">
            <a:prstTxWarp prst="textPlain">
              <a:avLst>
                <a:gd name="adj" fmla="val 50000"/>
              </a:avLst>
            </a:prstTxWarp>
          </a:bodyPr>
          <a:lstStyle/>
          <a:p>
            <a:pPr algn="ctr"/>
            <a:r>
              <a:rPr lang="es-ES_tradnl" sz="3600" kern="10">
                <a:ln w="9525">
                  <a:solidFill>
                    <a:srgbClr val="FFCC00"/>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outerShdw>
                </a:effectLst>
                <a:latin typeface="Impact"/>
              </a:rPr>
              <a:t>Caudal máximo instantáneo</a:t>
            </a:r>
          </a:p>
        </p:txBody>
      </p:sp>
      <p:sp>
        <p:nvSpPr>
          <p:cNvPr id="20487" name="Text Box 3081"/>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AutoShape 1026"/>
          <p:cNvSpPr>
            <a:spLocks noChangeArrowheads="1"/>
          </p:cNvSpPr>
          <p:nvPr/>
        </p:nvSpPr>
        <p:spPr bwMode="auto">
          <a:xfrm flipV="1">
            <a:off x="546100" y="-536575"/>
            <a:ext cx="8069263" cy="5272088"/>
          </a:xfrm>
          <a:prstGeom prst="roundRect">
            <a:avLst>
              <a:gd name="adj" fmla="val 0"/>
            </a:avLst>
          </a:prstGeom>
          <a:noFill/>
          <a:ln w="9525">
            <a:noFill/>
            <a:round/>
            <a:headEnd/>
            <a:tailEnd/>
          </a:ln>
        </p:spPr>
        <p:txBody>
          <a:bodyPr wrap="none" anchor="ctr"/>
          <a:lstStyle/>
          <a:p>
            <a:endParaRPr lang="es-ES_tradnl"/>
          </a:p>
        </p:txBody>
      </p:sp>
      <p:sp>
        <p:nvSpPr>
          <p:cNvPr id="21507" name="Rectangle 1027"/>
          <p:cNvSpPr>
            <a:spLocks noGrp="1" noChangeArrowheads="1"/>
          </p:cNvSpPr>
          <p:nvPr>
            <p:ph idx="1"/>
          </p:nvPr>
        </p:nvSpPr>
        <p:spPr>
          <a:xfrm>
            <a:off x="-644525" y="-627063"/>
            <a:ext cx="10960100" cy="504825"/>
          </a:xfrm>
        </p:spPr>
        <p:txBody>
          <a:bodyPr lIns="0" tIns="0" rIns="0" bIns="0"/>
          <a:lstStyle/>
          <a:p>
            <a:pPr marL="0" indent="0" algn="ctr" defTabSz="755650">
              <a:spcBef>
                <a:spcPct val="0"/>
              </a:spcBef>
              <a:buClr>
                <a:srgbClr val="810000"/>
              </a:buClr>
              <a:buSzPct val="90000"/>
              <a:buFont typeface="Monotype Sorts" pitchFamily="2" charset="2"/>
              <a:buNone/>
            </a:pPr>
            <a:r>
              <a:rPr lang="en-US" sz="2500" smtClean="0"/>
              <a:t> </a:t>
            </a:r>
            <a:endParaRPr lang="en-US" smtClean="0"/>
          </a:p>
        </p:txBody>
      </p:sp>
      <p:pic>
        <p:nvPicPr>
          <p:cNvPr id="21508" name="Picture 1028"/>
          <p:cNvPicPr>
            <a:picLocks noChangeArrowheads="1"/>
          </p:cNvPicPr>
          <p:nvPr/>
        </p:nvPicPr>
        <p:blipFill>
          <a:blip r:embed="rId2" cstate="print"/>
          <a:srcRect/>
          <a:stretch>
            <a:fillRect/>
          </a:stretch>
        </p:blipFill>
        <p:spPr bwMode="auto">
          <a:xfrm>
            <a:off x="1577975" y="528638"/>
            <a:ext cx="1422400" cy="5411787"/>
          </a:xfrm>
          <a:prstGeom prst="rect">
            <a:avLst/>
          </a:prstGeom>
          <a:noFill/>
          <a:ln w="9525">
            <a:noFill/>
            <a:miter lim="800000"/>
            <a:headEnd/>
            <a:tailEnd/>
          </a:ln>
        </p:spPr>
      </p:pic>
      <p:pic>
        <p:nvPicPr>
          <p:cNvPr id="21509" name="Picture 1029"/>
          <p:cNvPicPr>
            <a:picLocks noChangeArrowheads="1"/>
          </p:cNvPicPr>
          <p:nvPr/>
        </p:nvPicPr>
        <p:blipFill>
          <a:blip r:embed="rId3" cstate="print"/>
          <a:srcRect/>
          <a:stretch>
            <a:fillRect/>
          </a:stretch>
        </p:blipFill>
        <p:spPr bwMode="auto">
          <a:xfrm>
            <a:off x="4683125" y="527050"/>
            <a:ext cx="1311275" cy="5411788"/>
          </a:xfrm>
          <a:prstGeom prst="rect">
            <a:avLst/>
          </a:prstGeom>
          <a:noFill/>
          <a:ln w="9525">
            <a:noFill/>
            <a:miter lim="800000"/>
            <a:headEnd/>
            <a:tailEnd/>
          </a:ln>
        </p:spPr>
      </p:pic>
      <p:pic>
        <p:nvPicPr>
          <p:cNvPr id="21510" name="Picture 1030"/>
          <p:cNvPicPr>
            <a:picLocks noChangeArrowheads="1"/>
          </p:cNvPicPr>
          <p:nvPr/>
        </p:nvPicPr>
        <p:blipFill>
          <a:blip r:embed="rId4" cstate="print"/>
          <a:srcRect/>
          <a:stretch>
            <a:fillRect/>
          </a:stretch>
        </p:blipFill>
        <p:spPr bwMode="auto">
          <a:xfrm>
            <a:off x="7531100" y="528638"/>
            <a:ext cx="1373188" cy="5411787"/>
          </a:xfrm>
          <a:prstGeom prst="rect">
            <a:avLst/>
          </a:prstGeom>
          <a:noFill/>
          <a:ln w="9525">
            <a:noFill/>
            <a:miter lim="800000"/>
            <a:headEnd/>
            <a:tailEnd/>
          </a:ln>
        </p:spPr>
      </p:pic>
      <p:sp>
        <p:nvSpPr>
          <p:cNvPr id="21511" name="Text Box 1031"/>
          <p:cNvSpPr txBox="1">
            <a:spLocks noChangeArrowheads="1"/>
          </p:cNvSpPr>
          <p:nvPr/>
        </p:nvSpPr>
        <p:spPr bwMode="auto">
          <a:xfrm>
            <a:off x="6154738" y="820738"/>
            <a:ext cx="1776412" cy="3365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a:solidFill>
                  <a:srgbClr val="000000"/>
                </a:solidFill>
                <a:latin typeface="Times New Roman" pitchFamily="18" charset="0"/>
              </a:rPr>
              <a:t>Presión final</a:t>
            </a:r>
            <a:endParaRPr lang="en-US" sz="2300">
              <a:latin typeface="Times New Roman" pitchFamily="18" charset="0"/>
            </a:endParaRPr>
          </a:p>
        </p:txBody>
      </p:sp>
      <p:sp>
        <p:nvSpPr>
          <p:cNvPr id="21512" name="Text Box 1032"/>
          <p:cNvSpPr txBox="1">
            <a:spLocks noChangeArrowheads="1"/>
          </p:cNvSpPr>
          <p:nvPr/>
        </p:nvSpPr>
        <p:spPr bwMode="auto">
          <a:xfrm>
            <a:off x="6272213" y="4049713"/>
            <a:ext cx="1885950" cy="338137"/>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a:solidFill>
                  <a:srgbClr val="000000"/>
                </a:solidFill>
                <a:latin typeface="Times New Roman" pitchFamily="18" charset="0"/>
              </a:rPr>
              <a:t>Presión inicial</a:t>
            </a:r>
            <a:endParaRPr lang="en-US" sz="2300">
              <a:latin typeface="Times New Roman" pitchFamily="18" charset="0"/>
            </a:endParaRPr>
          </a:p>
        </p:txBody>
      </p:sp>
      <p:sp>
        <p:nvSpPr>
          <p:cNvPr id="21513" name="Text Box 1033"/>
          <p:cNvSpPr txBox="1">
            <a:spLocks noChangeArrowheads="1"/>
          </p:cNvSpPr>
          <p:nvPr/>
        </p:nvSpPr>
        <p:spPr bwMode="auto">
          <a:xfrm>
            <a:off x="3033713" y="954088"/>
            <a:ext cx="1963737" cy="7112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a:solidFill>
                  <a:srgbClr val="000000"/>
                </a:solidFill>
                <a:latin typeface="Times New Roman" pitchFamily="18" charset="0"/>
              </a:rPr>
              <a:t>Pérdida de carga en la cañeria de descarga</a:t>
            </a:r>
            <a:endParaRPr lang="en-US" sz="2300">
              <a:latin typeface="Times New Roman" pitchFamily="18" charset="0"/>
            </a:endParaRPr>
          </a:p>
        </p:txBody>
      </p:sp>
      <p:sp>
        <p:nvSpPr>
          <p:cNvPr id="21514" name="Text Box 1034"/>
          <p:cNvSpPr txBox="1">
            <a:spLocks noChangeArrowheads="1"/>
          </p:cNvSpPr>
          <p:nvPr/>
        </p:nvSpPr>
        <p:spPr bwMode="auto">
          <a:xfrm>
            <a:off x="3198813" y="3357563"/>
            <a:ext cx="1962150" cy="7112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a:solidFill>
                  <a:srgbClr val="000000"/>
                </a:solidFill>
                <a:latin typeface="Times New Roman" pitchFamily="18" charset="0"/>
              </a:rPr>
              <a:t>Pérdida de carga en la cañeria de succión</a:t>
            </a:r>
            <a:endParaRPr lang="en-US" sz="2300">
              <a:latin typeface="Times New Roman" pitchFamily="18" charset="0"/>
            </a:endParaRPr>
          </a:p>
        </p:txBody>
      </p:sp>
      <p:sp>
        <p:nvSpPr>
          <p:cNvPr id="21515" name="Text Box 1035"/>
          <p:cNvSpPr txBox="1">
            <a:spLocks noChangeArrowheads="1"/>
          </p:cNvSpPr>
          <p:nvPr/>
        </p:nvSpPr>
        <p:spPr bwMode="auto">
          <a:xfrm>
            <a:off x="285750" y="1290638"/>
            <a:ext cx="1916113" cy="7112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a:solidFill>
                  <a:srgbClr val="000000"/>
                </a:solidFill>
                <a:latin typeface="Times New Roman" pitchFamily="18" charset="0"/>
              </a:rPr>
              <a:t>Diferencial de altura en descarga</a:t>
            </a:r>
            <a:endParaRPr lang="en-US" sz="2300">
              <a:latin typeface="Times New Roman" pitchFamily="18" charset="0"/>
            </a:endParaRPr>
          </a:p>
        </p:txBody>
      </p:sp>
      <p:sp>
        <p:nvSpPr>
          <p:cNvPr id="21516" name="Text Box 1036"/>
          <p:cNvSpPr txBox="1">
            <a:spLocks noChangeArrowheads="1"/>
          </p:cNvSpPr>
          <p:nvPr/>
        </p:nvSpPr>
        <p:spPr bwMode="auto">
          <a:xfrm>
            <a:off x="180975" y="3371850"/>
            <a:ext cx="1362075" cy="71278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a:solidFill>
                  <a:srgbClr val="000000"/>
                </a:solidFill>
                <a:latin typeface="Times New Roman" pitchFamily="18" charset="0"/>
              </a:rPr>
              <a:t>Diferencial de altura en succión</a:t>
            </a:r>
            <a:endParaRPr lang="en-US" sz="2300">
              <a:latin typeface="Times New Roman" pitchFamily="18" charset="0"/>
            </a:endParaRPr>
          </a:p>
        </p:txBody>
      </p:sp>
      <p:sp>
        <p:nvSpPr>
          <p:cNvPr id="21517" name="Line 1037"/>
          <p:cNvSpPr>
            <a:spLocks noChangeShapeType="1"/>
          </p:cNvSpPr>
          <p:nvPr/>
        </p:nvSpPr>
        <p:spPr bwMode="auto">
          <a:xfrm>
            <a:off x="1003300" y="2398713"/>
            <a:ext cx="646113" cy="241300"/>
          </a:xfrm>
          <a:prstGeom prst="line">
            <a:avLst/>
          </a:prstGeom>
          <a:noFill/>
          <a:ln w="18875">
            <a:solidFill>
              <a:srgbClr val="C20000"/>
            </a:solidFill>
            <a:round/>
            <a:headEnd/>
            <a:tailEnd type="triangle" w="med" len="med"/>
          </a:ln>
        </p:spPr>
        <p:txBody>
          <a:bodyPr/>
          <a:lstStyle/>
          <a:p>
            <a:endParaRPr lang="es-ES_tradnl"/>
          </a:p>
        </p:txBody>
      </p:sp>
      <p:sp>
        <p:nvSpPr>
          <p:cNvPr id="21518" name="Line 1038"/>
          <p:cNvSpPr>
            <a:spLocks noChangeShapeType="1"/>
          </p:cNvSpPr>
          <p:nvPr/>
        </p:nvSpPr>
        <p:spPr bwMode="auto">
          <a:xfrm>
            <a:off x="1146175" y="4281488"/>
            <a:ext cx="401638" cy="333375"/>
          </a:xfrm>
          <a:prstGeom prst="line">
            <a:avLst/>
          </a:prstGeom>
          <a:noFill/>
          <a:ln w="18875">
            <a:solidFill>
              <a:srgbClr val="C20000"/>
            </a:solidFill>
            <a:round/>
            <a:headEnd/>
            <a:tailEnd type="triangle" w="med" len="med"/>
          </a:ln>
        </p:spPr>
        <p:txBody>
          <a:bodyPr/>
          <a:lstStyle/>
          <a:p>
            <a:endParaRPr lang="es-ES_tradnl"/>
          </a:p>
        </p:txBody>
      </p:sp>
      <p:sp>
        <p:nvSpPr>
          <p:cNvPr id="21519" name="Line 1039"/>
          <p:cNvSpPr>
            <a:spLocks noChangeShapeType="1"/>
          </p:cNvSpPr>
          <p:nvPr/>
        </p:nvSpPr>
        <p:spPr bwMode="auto">
          <a:xfrm>
            <a:off x="4327525" y="1857375"/>
            <a:ext cx="638175" cy="246063"/>
          </a:xfrm>
          <a:prstGeom prst="line">
            <a:avLst/>
          </a:prstGeom>
          <a:noFill/>
          <a:ln w="18875">
            <a:solidFill>
              <a:srgbClr val="C20000"/>
            </a:solidFill>
            <a:round/>
            <a:headEnd/>
            <a:tailEnd type="triangle" w="med" len="med"/>
          </a:ln>
        </p:spPr>
        <p:txBody>
          <a:bodyPr/>
          <a:lstStyle/>
          <a:p>
            <a:endParaRPr lang="es-ES_tradnl"/>
          </a:p>
        </p:txBody>
      </p:sp>
      <p:sp>
        <p:nvSpPr>
          <p:cNvPr id="21520" name="Line 1040"/>
          <p:cNvSpPr>
            <a:spLocks noChangeShapeType="1"/>
          </p:cNvSpPr>
          <p:nvPr/>
        </p:nvSpPr>
        <p:spPr bwMode="auto">
          <a:xfrm>
            <a:off x="4432300" y="4195763"/>
            <a:ext cx="890588" cy="404812"/>
          </a:xfrm>
          <a:prstGeom prst="line">
            <a:avLst/>
          </a:prstGeom>
          <a:noFill/>
          <a:ln w="18875">
            <a:solidFill>
              <a:srgbClr val="C20000"/>
            </a:solidFill>
            <a:round/>
            <a:headEnd/>
            <a:tailEnd type="triangle" w="med" len="med"/>
          </a:ln>
        </p:spPr>
        <p:txBody>
          <a:bodyPr/>
          <a:lstStyle/>
          <a:p>
            <a:endParaRPr lang="es-ES_tradnl"/>
          </a:p>
        </p:txBody>
      </p:sp>
      <p:sp>
        <p:nvSpPr>
          <p:cNvPr id="21521" name="Line 1041"/>
          <p:cNvSpPr>
            <a:spLocks noChangeShapeType="1"/>
          </p:cNvSpPr>
          <p:nvPr/>
        </p:nvSpPr>
        <p:spPr bwMode="auto">
          <a:xfrm>
            <a:off x="7264400" y="1255713"/>
            <a:ext cx="320675" cy="330200"/>
          </a:xfrm>
          <a:prstGeom prst="line">
            <a:avLst/>
          </a:prstGeom>
          <a:noFill/>
          <a:ln w="18875">
            <a:solidFill>
              <a:srgbClr val="C20000"/>
            </a:solidFill>
            <a:round/>
            <a:headEnd/>
            <a:tailEnd type="triangle" w="med" len="med"/>
          </a:ln>
        </p:spPr>
        <p:txBody>
          <a:bodyPr/>
          <a:lstStyle/>
          <a:p>
            <a:endParaRPr lang="es-ES_tradnl"/>
          </a:p>
        </p:txBody>
      </p:sp>
      <p:sp>
        <p:nvSpPr>
          <p:cNvPr id="21522" name="Line 1042"/>
          <p:cNvSpPr>
            <a:spLocks noChangeShapeType="1"/>
          </p:cNvSpPr>
          <p:nvPr/>
        </p:nvSpPr>
        <p:spPr bwMode="auto">
          <a:xfrm>
            <a:off x="7858125" y="4392613"/>
            <a:ext cx="393700" cy="139700"/>
          </a:xfrm>
          <a:prstGeom prst="line">
            <a:avLst/>
          </a:prstGeom>
          <a:noFill/>
          <a:ln w="18875">
            <a:solidFill>
              <a:srgbClr val="C20000"/>
            </a:solidFill>
            <a:round/>
            <a:headEnd/>
            <a:tailEnd type="triangle" w="med" len="med"/>
          </a:ln>
        </p:spPr>
        <p:txBody>
          <a:bodyPr/>
          <a:lstStyle/>
          <a:p>
            <a:endParaRPr lang="es-ES_tradnl"/>
          </a:p>
        </p:txBody>
      </p:sp>
      <p:sp>
        <p:nvSpPr>
          <p:cNvPr id="21523" name="Text Box 1043"/>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transition>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1026"/>
          <p:cNvPicPr>
            <a:picLocks noChangeAspect="1" noChangeArrowheads="1"/>
          </p:cNvPicPr>
          <p:nvPr/>
        </p:nvPicPr>
        <p:blipFill>
          <a:blip r:embed="rId3" cstate="print"/>
          <a:srcRect/>
          <a:stretch>
            <a:fillRect/>
          </a:stretch>
        </p:blipFill>
        <p:spPr bwMode="auto">
          <a:xfrm>
            <a:off x="801688" y="569913"/>
            <a:ext cx="7605712" cy="5218112"/>
          </a:xfrm>
          <a:prstGeom prst="rect">
            <a:avLst/>
          </a:prstGeom>
          <a:noFill/>
          <a:ln w="9525">
            <a:noFill/>
            <a:miter lim="800000"/>
            <a:headEnd/>
            <a:tailEnd/>
          </a:ln>
        </p:spPr>
      </p:pic>
      <p:sp>
        <p:nvSpPr>
          <p:cNvPr id="22531" name="Text Box 1027"/>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cstate="print"/>
          <a:srcRect/>
          <a:stretch>
            <a:fillRect/>
          </a:stretch>
        </p:blipFill>
        <p:spPr bwMode="auto">
          <a:xfrm>
            <a:off x="381000" y="690563"/>
            <a:ext cx="8342313" cy="5181600"/>
          </a:xfrm>
          <a:prstGeom prst="rect">
            <a:avLst/>
          </a:prstGeom>
          <a:noFill/>
          <a:ln w="9525">
            <a:noFill/>
            <a:miter lim="800000"/>
            <a:headEnd/>
            <a:tailEnd/>
          </a:ln>
        </p:spPr>
      </p:pic>
      <p:sp>
        <p:nvSpPr>
          <p:cNvPr id="23555" name="Text Box 3"/>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3" cstate="print"/>
          <a:srcRect/>
          <a:stretch>
            <a:fillRect/>
          </a:stretch>
        </p:blipFill>
        <p:spPr bwMode="auto">
          <a:xfrm>
            <a:off x="152400" y="522288"/>
            <a:ext cx="8836025" cy="5581650"/>
          </a:xfrm>
          <a:prstGeom prst="rect">
            <a:avLst/>
          </a:prstGeom>
          <a:noFill/>
          <a:ln w="9525">
            <a:noFill/>
            <a:miter lim="800000"/>
            <a:headEnd/>
            <a:tailEnd/>
          </a:ln>
        </p:spPr>
      </p:pic>
      <p:sp>
        <p:nvSpPr>
          <p:cNvPr id="24579" name="Text Box 3"/>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ctrTitle"/>
          </p:nvPr>
        </p:nvSpPr>
        <p:spPr>
          <a:xfrm>
            <a:off x="685800" y="2401888"/>
            <a:ext cx="7772400" cy="1143000"/>
          </a:xfrm>
        </p:spPr>
        <p:txBody>
          <a:bodyPr/>
          <a:lstStyle/>
          <a:p>
            <a:r>
              <a:rPr lang="es-AR" sz="4800" u="sng" smtClean="0"/>
              <a:t>Tipos de sistemas</a:t>
            </a:r>
            <a:endParaRPr lang="es-ES" sz="4800" u="sng"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cstate="print"/>
          <a:srcRect/>
          <a:stretch>
            <a:fillRect/>
          </a:stretch>
        </p:blipFill>
        <p:spPr bwMode="auto">
          <a:xfrm>
            <a:off x="0" y="709613"/>
            <a:ext cx="9144000" cy="5324475"/>
          </a:xfrm>
          <a:prstGeom prst="rect">
            <a:avLst/>
          </a:prstGeom>
          <a:noFill/>
          <a:ln w="9525">
            <a:noFill/>
            <a:miter lim="800000"/>
            <a:headEnd/>
            <a:tailEnd/>
          </a:ln>
        </p:spPr>
      </p:pic>
      <p:sp>
        <p:nvSpPr>
          <p:cNvPr id="26627" name="Rectangle 3"/>
          <p:cNvSpPr>
            <a:spLocks noGrp="1" noChangeArrowheads="1"/>
          </p:cNvSpPr>
          <p:nvPr>
            <p:ph type="title"/>
          </p:nvPr>
        </p:nvSpPr>
        <p:spPr>
          <a:xfrm>
            <a:off x="673100" y="0"/>
            <a:ext cx="7772400" cy="981075"/>
          </a:xfrm>
        </p:spPr>
        <p:txBody>
          <a:bodyPr/>
          <a:lstStyle/>
          <a:p>
            <a:r>
              <a:rPr lang="es-AR" sz="2400" b="1" u="sng" smtClean="0"/>
              <a:t>Esquema sobre tipo de instalaciones</a:t>
            </a:r>
            <a:endParaRPr lang="es-ES" sz="2400" b="1" u="sng" smtClean="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a:xfrm>
            <a:off x="673100" y="2605088"/>
            <a:ext cx="7772400" cy="1143000"/>
          </a:xfrm>
        </p:spPr>
        <p:txBody>
          <a:bodyPr rtlCol="0">
            <a:normAutofit fontScale="90000"/>
          </a:bodyPr>
          <a:lstStyle/>
          <a:p>
            <a:pPr fontAlgn="auto">
              <a:spcAft>
                <a:spcPts val="0"/>
              </a:spcAft>
              <a:defRPr/>
            </a:pPr>
            <a:r>
              <a:rPr lang="es-AR" sz="4800" smtClean="0"/>
              <a:t>¿Cómo calculamos el caudal del sistema?</a:t>
            </a:r>
            <a:br>
              <a:rPr lang="es-AR" sz="4800" smtClean="0"/>
            </a:br>
            <a:endParaRPr lang="es-ES" sz="4800" smtClean="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Rectangle 3"/>
          <p:cNvSpPr>
            <a:spLocks noGrp="1" noChangeArrowheads="1"/>
          </p:cNvSpPr>
          <p:nvPr>
            <p:ph idx="1"/>
          </p:nvPr>
        </p:nvSpPr>
        <p:spPr>
          <a:xfrm>
            <a:off x="1743075" y="2085975"/>
            <a:ext cx="4965700" cy="4114800"/>
          </a:xfrm>
        </p:spPr>
        <p:txBody>
          <a:bodyPr rtlCol="0">
            <a:normAutofit fontScale="70000" lnSpcReduction="20000"/>
          </a:bodyPr>
          <a:lstStyle/>
          <a:p>
            <a:pPr fontAlgn="auto">
              <a:spcAft>
                <a:spcPts val="0"/>
              </a:spcAft>
              <a:defRPr/>
            </a:pPr>
            <a:r>
              <a:rPr lang="es-AR" smtClean="0"/>
              <a:t>Lavabos:	 		720 lts/h</a:t>
            </a:r>
          </a:p>
          <a:p>
            <a:pPr fontAlgn="auto">
              <a:spcAft>
                <a:spcPts val="0"/>
              </a:spcAft>
              <a:defRPr/>
            </a:pPr>
            <a:r>
              <a:rPr lang="es-AR" smtClean="0"/>
              <a:t>Bide:			130 lts/h</a:t>
            </a:r>
          </a:p>
          <a:p>
            <a:pPr fontAlgn="auto">
              <a:spcAft>
                <a:spcPts val="0"/>
              </a:spcAft>
              <a:defRPr/>
            </a:pPr>
            <a:r>
              <a:rPr lang="es-AR" smtClean="0"/>
              <a:t>Inodoro con deposito:	180 lts/h</a:t>
            </a:r>
          </a:p>
          <a:p>
            <a:pPr fontAlgn="auto">
              <a:spcAft>
                <a:spcPts val="0"/>
              </a:spcAft>
              <a:defRPr/>
            </a:pPr>
            <a:r>
              <a:rPr lang="es-AR" smtClean="0"/>
              <a:t>Inodoro con válvula:		360 lts/h</a:t>
            </a:r>
          </a:p>
          <a:p>
            <a:pPr fontAlgn="auto">
              <a:spcAft>
                <a:spcPts val="0"/>
              </a:spcAft>
              <a:defRPr/>
            </a:pPr>
            <a:r>
              <a:rPr lang="es-AR" smtClean="0"/>
              <a:t>Ducha:			720 lts/h</a:t>
            </a:r>
          </a:p>
          <a:p>
            <a:pPr fontAlgn="auto">
              <a:spcAft>
                <a:spcPts val="0"/>
              </a:spcAft>
              <a:defRPr/>
            </a:pPr>
            <a:r>
              <a:rPr lang="es-AR" smtClean="0"/>
              <a:t>Lavadero:			720 lts/h</a:t>
            </a:r>
          </a:p>
          <a:p>
            <a:pPr fontAlgn="auto">
              <a:spcAft>
                <a:spcPts val="0"/>
              </a:spcAft>
              <a:defRPr/>
            </a:pPr>
            <a:r>
              <a:rPr lang="es-AR" smtClean="0"/>
              <a:t>Lavarropas automático:	540 lts/h</a:t>
            </a:r>
          </a:p>
          <a:p>
            <a:pPr fontAlgn="auto">
              <a:spcAft>
                <a:spcPts val="0"/>
              </a:spcAft>
              <a:defRPr/>
            </a:pPr>
            <a:r>
              <a:rPr lang="es-AR" smtClean="0"/>
              <a:t>Cocina:			720 lts/h</a:t>
            </a:r>
          </a:p>
          <a:p>
            <a:pPr fontAlgn="auto">
              <a:spcAft>
                <a:spcPts val="0"/>
              </a:spcAft>
              <a:buFontTx/>
              <a:buNone/>
              <a:defRPr/>
            </a:pPr>
            <a:endParaRPr lang="es-AR" smtClean="0"/>
          </a:p>
          <a:p>
            <a:pPr fontAlgn="auto">
              <a:spcAft>
                <a:spcPts val="0"/>
              </a:spcAft>
              <a:buFontTx/>
              <a:buNone/>
              <a:defRPr/>
            </a:pPr>
            <a:endParaRPr lang="es-ES" smtClean="0"/>
          </a:p>
        </p:txBody>
      </p:sp>
      <p:sp>
        <p:nvSpPr>
          <p:cNvPr id="208898" name="Rectangle 2"/>
          <p:cNvSpPr>
            <a:spLocks noGrp="1" noChangeArrowheads="1"/>
          </p:cNvSpPr>
          <p:nvPr>
            <p:ph type="title"/>
          </p:nvPr>
        </p:nvSpPr>
        <p:spPr/>
        <p:txBody>
          <a:bodyPr rtlCol="0">
            <a:normAutofit fontScale="90000"/>
          </a:bodyPr>
          <a:lstStyle/>
          <a:p>
            <a:pPr fontAlgn="auto">
              <a:spcAft>
                <a:spcPts val="0"/>
              </a:spcAft>
              <a:defRPr/>
            </a:pPr>
            <a:r>
              <a:rPr lang="es-AR" u="sng" smtClean="0"/>
              <a:t>Caudales sugeridos para cada artefacto</a:t>
            </a:r>
            <a:endParaRPr lang="es-ES" u="sng"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ChangeArrowheads="1"/>
          </p:cNvSpPr>
          <p:nvPr/>
        </p:nvSpPr>
        <p:spPr bwMode="auto">
          <a:xfrm>
            <a:off x="392113" y="382588"/>
            <a:ext cx="1981200" cy="625475"/>
          </a:xfrm>
          <a:prstGeom prst="flowChartAlternateProcess">
            <a:avLst/>
          </a:prstGeom>
          <a:noFill/>
          <a:ln w="57150">
            <a:solidFill>
              <a:srgbClr val="FE1A14"/>
            </a:solidFill>
            <a:miter lim="800000"/>
            <a:headEnd/>
            <a:tailEnd/>
          </a:ln>
        </p:spPr>
        <p:txBody>
          <a:bodyPr wrap="none" anchor="ctr"/>
          <a:lstStyle/>
          <a:p>
            <a:endParaRPr lang="es-ES_tradnl"/>
          </a:p>
        </p:txBody>
      </p:sp>
      <p:sp>
        <p:nvSpPr>
          <p:cNvPr id="11267" name="AutoShape 3"/>
          <p:cNvSpPr>
            <a:spLocks noChangeArrowheads="1"/>
          </p:cNvSpPr>
          <p:nvPr/>
        </p:nvSpPr>
        <p:spPr bwMode="auto">
          <a:xfrm>
            <a:off x="6172200" y="2544763"/>
            <a:ext cx="1524000" cy="685800"/>
          </a:xfrm>
          <a:prstGeom prst="flowChartProcess">
            <a:avLst/>
          </a:prstGeom>
          <a:noFill/>
          <a:ln w="38100">
            <a:solidFill>
              <a:schemeClr val="tx1"/>
            </a:solidFill>
            <a:miter lim="800000"/>
            <a:headEnd/>
            <a:tailEnd/>
          </a:ln>
        </p:spPr>
        <p:txBody>
          <a:bodyPr wrap="none" anchor="ctr"/>
          <a:lstStyle/>
          <a:p>
            <a:endParaRPr lang="es-ES_tradnl"/>
          </a:p>
        </p:txBody>
      </p:sp>
      <p:sp>
        <p:nvSpPr>
          <p:cNvPr id="11268" name="AutoShape 4"/>
          <p:cNvSpPr>
            <a:spLocks noChangeArrowheads="1"/>
          </p:cNvSpPr>
          <p:nvPr/>
        </p:nvSpPr>
        <p:spPr bwMode="auto">
          <a:xfrm>
            <a:off x="3429000" y="1279525"/>
            <a:ext cx="1905000" cy="1235075"/>
          </a:xfrm>
          <a:prstGeom prst="flowChartDecision">
            <a:avLst/>
          </a:prstGeom>
          <a:noFill/>
          <a:ln w="38100">
            <a:solidFill>
              <a:schemeClr val="tx1"/>
            </a:solidFill>
            <a:miter lim="800000"/>
            <a:headEnd/>
            <a:tailEnd/>
          </a:ln>
        </p:spPr>
        <p:txBody>
          <a:bodyPr wrap="none" anchor="ctr"/>
          <a:lstStyle/>
          <a:p>
            <a:endParaRPr lang="es-ES_tradnl"/>
          </a:p>
        </p:txBody>
      </p:sp>
      <p:sp>
        <p:nvSpPr>
          <p:cNvPr id="11269" name="AutoShape 5"/>
          <p:cNvSpPr>
            <a:spLocks noChangeArrowheads="1"/>
          </p:cNvSpPr>
          <p:nvPr/>
        </p:nvSpPr>
        <p:spPr bwMode="auto">
          <a:xfrm>
            <a:off x="6326188" y="4438650"/>
            <a:ext cx="1219200" cy="609600"/>
          </a:xfrm>
          <a:prstGeom prst="flowChartTerminator">
            <a:avLst/>
          </a:prstGeom>
          <a:noFill/>
          <a:ln w="38100">
            <a:solidFill>
              <a:schemeClr val="tx1"/>
            </a:solidFill>
            <a:miter lim="800000"/>
            <a:headEnd/>
            <a:tailEnd/>
          </a:ln>
        </p:spPr>
        <p:txBody>
          <a:bodyPr wrap="none" anchor="ctr"/>
          <a:lstStyle/>
          <a:p>
            <a:endParaRPr lang="es-ES_tradnl"/>
          </a:p>
        </p:txBody>
      </p:sp>
      <p:sp>
        <p:nvSpPr>
          <p:cNvPr id="11270" name="Text Box 6"/>
          <p:cNvSpPr txBox="1">
            <a:spLocks noChangeArrowheads="1"/>
          </p:cNvSpPr>
          <p:nvPr/>
        </p:nvSpPr>
        <p:spPr bwMode="auto">
          <a:xfrm>
            <a:off x="468313" y="433388"/>
            <a:ext cx="1828800" cy="581025"/>
          </a:xfrm>
          <a:prstGeom prst="rect">
            <a:avLst/>
          </a:prstGeom>
          <a:noFill/>
          <a:ln w="9525">
            <a:noFill/>
            <a:miter lim="800000"/>
            <a:headEnd/>
            <a:tailEnd/>
          </a:ln>
        </p:spPr>
        <p:txBody>
          <a:bodyPr>
            <a:spAutoFit/>
          </a:bodyPr>
          <a:lstStyle/>
          <a:p>
            <a:pPr algn="ctr" eaLnBrk="0" hangingPunct="0">
              <a:spcBef>
                <a:spcPct val="50000"/>
              </a:spcBef>
            </a:pPr>
            <a:r>
              <a:rPr lang="es-AR" sz="1600" b="1">
                <a:solidFill>
                  <a:srgbClr val="FE1A14"/>
                </a:solidFill>
                <a:latin typeface="Arial Narrow" pitchFamily="34" charset="0"/>
              </a:rPr>
              <a:t>SISTEMAS DE PRESURIZACIÓN</a:t>
            </a:r>
            <a:endParaRPr lang="en-US" sz="1600" b="1">
              <a:solidFill>
                <a:srgbClr val="FE1A14"/>
              </a:solidFill>
              <a:latin typeface="Arial Narrow" pitchFamily="34" charset="0"/>
            </a:endParaRPr>
          </a:p>
        </p:txBody>
      </p:sp>
      <p:sp>
        <p:nvSpPr>
          <p:cNvPr id="11271" name="Text Box 7"/>
          <p:cNvSpPr txBox="1">
            <a:spLocks noChangeArrowheads="1"/>
          </p:cNvSpPr>
          <p:nvPr/>
        </p:nvSpPr>
        <p:spPr bwMode="auto">
          <a:xfrm>
            <a:off x="3644900" y="1662113"/>
            <a:ext cx="1524000" cy="623887"/>
          </a:xfrm>
          <a:prstGeom prst="rect">
            <a:avLst/>
          </a:prstGeom>
          <a:noFill/>
          <a:ln w="9525">
            <a:noFill/>
            <a:miter lim="800000"/>
            <a:headEnd/>
            <a:tailEnd/>
          </a:ln>
        </p:spPr>
        <p:txBody>
          <a:bodyPr>
            <a:spAutoFit/>
          </a:bodyPr>
          <a:lstStyle/>
          <a:p>
            <a:pPr algn="ctr" eaLnBrk="0" hangingPunct="0">
              <a:spcBef>
                <a:spcPct val="50000"/>
              </a:spcBef>
            </a:pPr>
            <a:r>
              <a:rPr lang="es-AR" sz="1400" b="1">
                <a:latin typeface="Arial Narrow" pitchFamily="34" charset="0"/>
              </a:rPr>
              <a:t>¿CONSTRUCCIÓN</a:t>
            </a:r>
          </a:p>
          <a:p>
            <a:pPr algn="ctr" eaLnBrk="0" hangingPunct="0">
              <a:spcBef>
                <a:spcPct val="50000"/>
              </a:spcBef>
            </a:pPr>
            <a:r>
              <a:rPr lang="es-AR" sz="1400" b="1">
                <a:latin typeface="Arial Narrow" pitchFamily="34" charset="0"/>
              </a:rPr>
              <a:t>NUEVA?</a:t>
            </a:r>
            <a:endParaRPr lang="en-US" sz="1400" b="1">
              <a:latin typeface="Arial Narrow" pitchFamily="34" charset="0"/>
            </a:endParaRPr>
          </a:p>
        </p:txBody>
      </p:sp>
      <p:sp>
        <p:nvSpPr>
          <p:cNvPr id="11272" name="AutoShape 8"/>
          <p:cNvSpPr>
            <a:spLocks noChangeArrowheads="1"/>
          </p:cNvSpPr>
          <p:nvPr/>
        </p:nvSpPr>
        <p:spPr bwMode="auto">
          <a:xfrm>
            <a:off x="355600" y="2044700"/>
            <a:ext cx="1600200" cy="914400"/>
          </a:xfrm>
          <a:prstGeom prst="flowChartDecision">
            <a:avLst/>
          </a:prstGeom>
          <a:noFill/>
          <a:ln w="38100">
            <a:solidFill>
              <a:schemeClr val="tx1"/>
            </a:solidFill>
            <a:miter lim="800000"/>
            <a:headEnd/>
            <a:tailEnd/>
          </a:ln>
        </p:spPr>
        <p:txBody>
          <a:bodyPr wrap="none" anchor="ctr"/>
          <a:lstStyle/>
          <a:p>
            <a:endParaRPr lang="es-ES_tradnl"/>
          </a:p>
        </p:txBody>
      </p:sp>
      <p:sp>
        <p:nvSpPr>
          <p:cNvPr id="11273" name="Text Box 9"/>
          <p:cNvSpPr txBox="1">
            <a:spLocks noChangeArrowheads="1"/>
          </p:cNvSpPr>
          <p:nvPr/>
        </p:nvSpPr>
        <p:spPr bwMode="auto">
          <a:xfrm>
            <a:off x="508000" y="2312988"/>
            <a:ext cx="1295400" cy="304800"/>
          </a:xfrm>
          <a:prstGeom prst="rect">
            <a:avLst/>
          </a:prstGeom>
          <a:noFill/>
          <a:ln w="9525">
            <a:noFill/>
            <a:miter lim="800000"/>
            <a:headEnd/>
            <a:tailEnd/>
          </a:ln>
        </p:spPr>
        <p:txBody>
          <a:bodyPr>
            <a:spAutoFit/>
          </a:bodyPr>
          <a:lstStyle/>
          <a:p>
            <a:pPr algn="ctr" eaLnBrk="0" hangingPunct="0">
              <a:spcBef>
                <a:spcPct val="50000"/>
              </a:spcBef>
            </a:pPr>
            <a:r>
              <a:rPr lang="es-AR" sz="1400" b="1">
                <a:solidFill>
                  <a:srgbClr val="0066FF"/>
                </a:solidFill>
                <a:latin typeface="Arial Narrow" pitchFamily="34" charset="0"/>
              </a:rPr>
              <a:t>¿DOMÉSTICA?</a:t>
            </a:r>
            <a:endParaRPr lang="en-US" sz="1400" b="1">
              <a:solidFill>
                <a:srgbClr val="0066FF"/>
              </a:solidFill>
              <a:latin typeface="Arial Narrow" pitchFamily="34" charset="0"/>
            </a:endParaRPr>
          </a:p>
        </p:txBody>
      </p:sp>
      <p:sp>
        <p:nvSpPr>
          <p:cNvPr id="11274" name="Text Box 10"/>
          <p:cNvSpPr txBox="1">
            <a:spLocks noChangeArrowheads="1"/>
          </p:cNvSpPr>
          <p:nvPr/>
        </p:nvSpPr>
        <p:spPr bwMode="auto">
          <a:xfrm>
            <a:off x="6248400" y="2620963"/>
            <a:ext cx="1371600" cy="517525"/>
          </a:xfrm>
          <a:prstGeom prst="rect">
            <a:avLst/>
          </a:prstGeom>
          <a:noFill/>
          <a:ln w="9525">
            <a:noFill/>
            <a:miter lim="800000"/>
            <a:headEnd/>
            <a:tailEnd/>
          </a:ln>
        </p:spPr>
        <p:txBody>
          <a:bodyPr>
            <a:spAutoFit/>
          </a:bodyPr>
          <a:lstStyle/>
          <a:p>
            <a:pPr algn="ctr" eaLnBrk="0" hangingPunct="0">
              <a:spcBef>
                <a:spcPct val="50000"/>
              </a:spcBef>
            </a:pPr>
            <a:r>
              <a:rPr lang="es-AR" sz="1400" b="1">
                <a:latin typeface="Arial Narrow" pitchFamily="34" charset="0"/>
              </a:rPr>
              <a:t>INDUSTRIAL Y/O  CIVIL </a:t>
            </a:r>
            <a:r>
              <a:rPr lang="es-AR" sz="1200" b="1" u="sng">
                <a:solidFill>
                  <a:srgbClr val="0066FF"/>
                </a:solidFill>
                <a:latin typeface="Arial Narrow" pitchFamily="34" charset="0"/>
              </a:rPr>
              <a:t>(</a:t>
            </a:r>
            <a:r>
              <a:rPr lang="es-AR" sz="1300" b="1" u="sng">
                <a:solidFill>
                  <a:srgbClr val="0066FF"/>
                </a:solidFill>
                <a:latin typeface="Arial Narrow" pitchFamily="34" charset="0"/>
              </a:rPr>
              <a:t>Doméstica)</a:t>
            </a:r>
            <a:endParaRPr lang="en-US" sz="1300" b="1" u="sng">
              <a:solidFill>
                <a:srgbClr val="0066FF"/>
              </a:solidFill>
              <a:latin typeface="Arial Narrow" pitchFamily="34" charset="0"/>
            </a:endParaRPr>
          </a:p>
        </p:txBody>
      </p:sp>
      <p:sp>
        <p:nvSpPr>
          <p:cNvPr id="11275" name="AutoShape 11"/>
          <p:cNvSpPr>
            <a:spLocks noChangeArrowheads="1"/>
          </p:cNvSpPr>
          <p:nvPr/>
        </p:nvSpPr>
        <p:spPr bwMode="auto">
          <a:xfrm>
            <a:off x="914400" y="3276600"/>
            <a:ext cx="1600200" cy="838200"/>
          </a:xfrm>
          <a:prstGeom prst="flowChartDecision">
            <a:avLst/>
          </a:prstGeom>
          <a:noFill/>
          <a:ln w="38100">
            <a:solidFill>
              <a:schemeClr val="tx1"/>
            </a:solidFill>
            <a:miter lim="800000"/>
            <a:headEnd/>
            <a:tailEnd/>
          </a:ln>
        </p:spPr>
        <p:txBody>
          <a:bodyPr wrap="none" anchor="ctr"/>
          <a:lstStyle/>
          <a:p>
            <a:endParaRPr lang="es-ES_tradnl"/>
          </a:p>
        </p:txBody>
      </p:sp>
      <p:sp>
        <p:nvSpPr>
          <p:cNvPr id="11276" name="Text Box 12"/>
          <p:cNvSpPr txBox="1">
            <a:spLocks noChangeArrowheads="1"/>
          </p:cNvSpPr>
          <p:nvPr/>
        </p:nvSpPr>
        <p:spPr bwMode="auto">
          <a:xfrm>
            <a:off x="1143000" y="3429000"/>
            <a:ext cx="1143000" cy="517525"/>
          </a:xfrm>
          <a:prstGeom prst="rect">
            <a:avLst/>
          </a:prstGeom>
          <a:noFill/>
          <a:ln w="9525">
            <a:noFill/>
            <a:miter lim="800000"/>
            <a:headEnd/>
            <a:tailEnd/>
          </a:ln>
        </p:spPr>
        <p:txBody>
          <a:bodyPr>
            <a:spAutoFit/>
          </a:bodyPr>
          <a:lstStyle/>
          <a:p>
            <a:pPr algn="ctr" eaLnBrk="0" hangingPunct="0">
              <a:spcBef>
                <a:spcPct val="50000"/>
              </a:spcBef>
            </a:pPr>
            <a:r>
              <a:rPr lang="es-AR" sz="1400" b="1">
                <a:latin typeface="Arial Narrow" pitchFamily="34" charset="0"/>
              </a:rPr>
              <a:t>¿TANQUE ELEVADO?</a:t>
            </a:r>
            <a:endParaRPr lang="en-US" sz="1400" b="1">
              <a:latin typeface="Arial Narrow" pitchFamily="34" charset="0"/>
            </a:endParaRPr>
          </a:p>
        </p:txBody>
      </p:sp>
      <p:sp>
        <p:nvSpPr>
          <p:cNvPr id="11277" name="Text Box 13"/>
          <p:cNvSpPr txBox="1">
            <a:spLocks noChangeArrowheads="1"/>
          </p:cNvSpPr>
          <p:nvPr/>
        </p:nvSpPr>
        <p:spPr bwMode="auto">
          <a:xfrm>
            <a:off x="6351588" y="4568825"/>
            <a:ext cx="1143000" cy="304800"/>
          </a:xfrm>
          <a:prstGeom prst="rect">
            <a:avLst/>
          </a:prstGeom>
          <a:noFill/>
          <a:ln w="9525">
            <a:noFill/>
            <a:miter lim="800000"/>
            <a:headEnd/>
            <a:tailEnd/>
          </a:ln>
        </p:spPr>
        <p:txBody>
          <a:bodyPr>
            <a:spAutoFit/>
          </a:bodyPr>
          <a:lstStyle/>
          <a:p>
            <a:pPr algn="ctr" eaLnBrk="0" hangingPunct="0">
              <a:spcBef>
                <a:spcPct val="50000"/>
              </a:spcBef>
            </a:pPr>
            <a:r>
              <a:rPr lang="es-AR" sz="1400" b="1">
                <a:solidFill>
                  <a:schemeClr val="accent1"/>
                </a:solidFill>
                <a:latin typeface="Arial Narrow" pitchFamily="34" charset="0"/>
              </a:rPr>
              <a:t>HYDROS</a:t>
            </a:r>
            <a:endParaRPr lang="en-US" sz="1400" b="1">
              <a:solidFill>
                <a:schemeClr val="accent1"/>
              </a:solidFill>
              <a:latin typeface="Arial Narrow" pitchFamily="34" charset="0"/>
            </a:endParaRPr>
          </a:p>
        </p:txBody>
      </p:sp>
      <p:sp>
        <p:nvSpPr>
          <p:cNvPr id="11278" name="AutoShape 14"/>
          <p:cNvSpPr>
            <a:spLocks noChangeArrowheads="1"/>
          </p:cNvSpPr>
          <p:nvPr/>
        </p:nvSpPr>
        <p:spPr bwMode="auto">
          <a:xfrm>
            <a:off x="3771900" y="3908425"/>
            <a:ext cx="1752600" cy="511175"/>
          </a:xfrm>
          <a:prstGeom prst="flowChartTerminator">
            <a:avLst/>
          </a:prstGeom>
          <a:noFill/>
          <a:ln w="38100">
            <a:solidFill>
              <a:schemeClr val="tx1"/>
            </a:solidFill>
            <a:miter lim="800000"/>
            <a:headEnd/>
            <a:tailEnd/>
          </a:ln>
        </p:spPr>
        <p:txBody>
          <a:bodyPr wrap="none" anchor="ctr"/>
          <a:lstStyle/>
          <a:p>
            <a:endParaRPr lang="es-ES_tradnl"/>
          </a:p>
        </p:txBody>
      </p:sp>
      <p:sp>
        <p:nvSpPr>
          <p:cNvPr id="11279" name="AutoShape 15"/>
          <p:cNvSpPr>
            <a:spLocks noChangeArrowheads="1"/>
          </p:cNvSpPr>
          <p:nvPr/>
        </p:nvSpPr>
        <p:spPr bwMode="auto">
          <a:xfrm>
            <a:off x="3697288" y="4718050"/>
            <a:ext cx="1905000" cy="914400"/>
          </a:xfrm>
          <a:prstGeom prst="flowChartPunchedCard">
            <a:avLst/>
          </a:prstGeom>
          <a:noFill/>
          <a:ln w="38100">
            <a:solidFill>
              <a:schemeClr val="tx1"/>
            </a:solidFill>
            <a:miter lim="800000"/>
            <a:headEnd/>
            <a:tailEnd/>
          </a:ln>
        </p:spPr>
        <p:txBody>
          <a:bodyPr wrap="none" anchor="ctr"/>
          <a:lstStyle/>
          <a:p>
            <a:endParaRPr lang="es-ES_tradnl"/>
          </a:p>
        </p:txBody>
      </p:sp>
      <p:sp>
        <p:nvSpPr>
          <p:cNvPr id="11280" name="Text Box 16"/>
          <p:cNvSpPr txBox="1">
            <a:spLocks noChangeArrowheads="1"/>
          </p:cNvSpPr>
          <p:nvPr/>
        </p:nvSpPr>
        <p:spPr bwMode="auto">
          <a:xfrm>
            <a:off x="3760788" y="4821238"/>
            <a:ext cx="1831975" cy="825500"/>
          </a:xfrm>
          <a:prstGeom prst="rect">
            <a:avLst/>
          </a:prstGeom>
          <a:noFill/>
          <a:ln w="9525">
            <a:noFill/>
            <a:miter lim="800000"/>
            <a:headEnd/>
            <a:tailEnd/>
          </a:ln>
        </p:spPr>
        <p:txBody>
          <a:bodyPr>
            <a:spAutoFit/>
          </a:bodyPr>
          <a:lstStyle/>
          <a:p>
            <a:pPr algn="ctr" eaLnBrk="0" hangingPunct="0">
              <a:spcBef>
                <a:spcPct val="50000"/>
              </a:spcBef>
            </a:pPr>
            <a:r>
              <a:rPr lang="es-AR" sz="1600" b="1">
                <a:latin typeface="Arial Narrow" pitchFamily="34" charset="0"/>
              </a:rPr>
              <a:t>Determinación de Q (</a:t>
            </a:r>
            <a:r>
              <a:rPr lang="es-AR" sz="1600" b="1" u="sng">
                <a:latin typeface="Arial Narrow" pitchFamily="34" charset="0"/>
              </a:rPr>
              <a:t>caudal</a:t>
            </a:r>
            <a:r>
              <a:rPr lang="es-AR" sz="1600" b="1">
                <a:latin typeface="Arial Narrow" pitchFamily="34" charset="0"/>
              </a:rPr>
              <a:t>) y H (altura ó presión)</a:t>
            </a:r>
            <a:endParaRPr lang="en-US" sz="1600" b="1">
              <a:latin typeface="Arial Narrow" pitchFamily="34" charset="0"/>
            </a:endParaRPr>
          </a:p>
        </p:txBody>
      </p:sp>
      <p:sp>
        <p:nvSpPr>
          <p:cNvPr id="11281" name="Text Box 17"/>
          <p:cNvSpPr txBox="1">
            <a:spLocks noChangeArrowheads="1"/>
          </p:cNvSpPr>
          <p:nvPr/>
        </p:nvSpPr>
        <p:spPr bwMode="auto">
          <a:xfrm>
            <a:off x="4038600" y="3911600"/>
            <a:ext cx="1295400" cy="517525"/>
          </a:xfrm>
          <a:prstGeom prst="rect">
            <a:avLst/>
          </a:prstGeom>
          <a:noFill/>
          <a:ln w="38100">
            <a:noFill/>
            <a:miter lim="800000"/>
            <a:headEnd/>
            <a:tailEnd/>
          </a:ln>
        </p:spPr>
        <p:txBody>
          <a:bodyPr>
            <a:spAutoFit/>
          </a:bodyPr>
          <a:lstStyle/>
          <a:p>
            <a:pPr algn="ctr" eaLnBrk="0" hangingPunct="0">
              <a:spcBef>
                <a:spcPct val="50000"/>
              </a:spcBef>
            </a:pPr>
            <a:r>
              <a:rPr lang="es-AR" sz="1400" b="1">
                <a:solidFill>
                  <a:schemeClr val="accent1"/>
                </a:solidFill>
                <a:latin typeface="Arial Narrow" pitchFamily="34" charset="0"/>
              </a:rPr>
              <a:t>MQ / SQE / Hydro Solo E</a:t>
            </a:r>
            <a:endParaRPr lang="en-US" sz="1400" b="1">
              <a:solidFill>
                <a:schemeClr val="accent1"/>
              </a:solidFill>
              <a:latin typeface="Arial Narrow" pitchFamily="34" charset="0"/>
            </a:endParaRPr>
          </a:p>
        </p:txBody>
      </p:sp>
      <p:cxnSp>
        <p:nvCxnSpPr>
          <p:cNvPr id="11282" name="AutoShape 18"/>
          <p:cNvCxnSpPr>
            <a:cxnSpLocks noChangeShapeType="1"/>
            <a:stCxn id="11268" idx="1"/>
            <a:endCxn id="11272" idx="0"/>
          </p:cNvCxnSpPr>
          <p:nvPr/>
        </p:nvCxnSpPr>
        <p:spPr bwMode="auto">
          <a:xfrm rot="10800000" flipV="1">
            <a:off x="1155700" y="1897063"/>
            <a:ext cx="2254250" cy="128587"/>
          </a:xfrm>
          <a:prstGeom prst="bentConnector2">
            <a:avLst/>
          </a:prstGeom>
          <a:noFill/>
          <a:ln w="9525">
            <a:solidFill>
              <a:schemeClr val="tx1"/>
            </a:solidFill>
            <a:miter lim="800000"/>
            <a:headEnd/>
            <a:tailEnd type="triangle" w="med" len="med"/>
          </a:ln>
        </p:spPr>
      </p:cxnSp>
      <p:cxnSp>
        <p:nvCxnSpPr>
          <p:cNvPr id="11283" name="AutoShape 19"/>
          <p:cNvCxnSpPr>
            <a:cxnSpLocks noChangeShapeType="1"/>
            <a:stCxn id="11272" idx="1"/>
            <a:endCxn id="11275" idx="0"/>
          </p:cNvCxnSpPr>
          <p:nvPr/>
        </p:nvCxnSpPr>
        <p:spPr bwMode="auto">
          <a:xfrm rot="10800000" flipH="1" flipV="1">
            <a:off x="336550" y="2501900"/>
            <a:ext cx="1377950" cy="755650"/>
          </a:xfrm>
          <a:prstGeom prst="bentConnector4">
            <a:avLst>
              <a:gd name="adj1" fmla="val -15208"/>
              <a:gd name="adj2" fmla="val 81514"/>
            </a:avLst>
          </a:prstGeom>
          <a:noFill/>
          <a:ln w="9525">
            <a:solidFill>
              <a:schemeClr val="tx1"/>
            </a:solidFill>
            <a:miter lim="800000"/>
            <a:headEnd/>
            <a:tailEnd type="triangle" w="med" len="med"/>
          </a:ln>
        </p:spPr>
      </p:cxnSp>
      <p:cxnSp>
        <p:nvCxnSpPr>
          <p:cNvPr id="11284" name="AutoShape 20"/>
          <p:cNvCxnSpPr>
            <a:cxnSpLocks noChangeShapeType="1"/>
            <a:stCxn id="11272" idx="3"/>
            <a:endCxn id="11267" idx="1"/>
          </p:cNvCxnSpPr>
          <p:nvPr/>
        </p:nvCxnSpPr>
        <p:spPr bwMode="auto">
          <a:xfrm>
            <a:off x="1974850" y="2501900"/>
            <a:ext cx="4178300" cy="385763"/>
          </a:xfrm>
          <a:prstGeom prst="bentConnector3">
            <a:avLst>
              <a:gd name="adj1" fmla="val 50000"/>
            </a:avLst>
          </a:prstGeom>
          <a:noFill/>
          <a:ln w="9525">
            <a:solidFill>
              <a:schemeClr val="tx1"/>
            </a:solidFill>
            <a:miter lim="800000"/>
            <a:headEnd/>
            <a:tailEnd type="triangle" w="med" len="med"/>
          </a:ln>
        </p:spPr>
      </p:cxnSp>
      <p:sp>
        <p:nvSpPr>
          <p:cNvPr id="11285" name="AutoShape 21"/>
          <p:cNvSpPr>
            <a:spLocks noChangeArrowheads="1"/>
          </p:cNvSpPr>
          <p:nvPr/>
        </p:nvSpPr>
        <p:spPr bwMode="auto">
          <a:xfrm>
            <a:off x="152400" y="4343400"/>
            <a:ext cx="1143000" cy="609600"/>
          </a:xfrm>
          <a:prstGeom prst="flowChartTerminator">
            <a:avLst/>
          </a:prstGeom>
          <a:noFill/>
          <a:ln w="38100">
            <a:solidFill>
              <a:schemeClr val="tx1"/>
            </a:solidFill>
            <a:miter lim="800000"/>
            <a:headEnd/>
            <a:tailEnd/>
          </a:ln>
        </p:spPr>
        <p:txBody>
          <a:bodyPr wrap="none" anchor="ctr"/>
          <a:lstStyle/>
          <a:p>
            <a:endParaRPr lang="es-ES_tradnl"/>
          </a:p>
        </p:txBody>
      </p:sp>
      <p:sp>
        <p:nvSpPr>
          <p:cNvPr id="11286" name="Rectangle 22"/>
          <p:cNvSpPr>
            <a:spLocks noChangeArrowheads="1"/>
          </p:cNvSpPr>
          <p:nvPr/>
        </p:nvSpPr>
        <p:spPr bwMode="auto">
          <a:xfrm>
            <a:off x="255588" y="4506913"/>
            <a:ext cx="890587" cy="304800"/>
          </a:xfrm>
          <a:prstGeom prst="rect">
            <a:avLst/>
          </a:prstGeom>
          <a:noFill/>
          <a:ln w="9525">
            <a:noFill/>
            <a:miter lim="800000"/>
            <a:headEnd/>
            <a:tailEnd/>
          </a:ln>
        </p:spPr>
        <p:txBody>
          <a:bodyPr wrap="none">
            <a:spAutoFit/>
          </a:bodyPr>
          <a:lstStyle/>
          <a:p>
            <a:pPr eaLnBrk="0" hangingPunct="0">
              <a:spcBef>
                <a:spcPct val="50000"/>
              </a:spcBef>
            </a:pPr>
            <a:r>
              <a:rPr lang="es-AR" sz="1400" b="1">
                <a:solidFill>
                  <a:schemeClr val="accent1"/>
                </a:solidFill>
                <a:latin typeface="Arial Narrow" pitchFamily="34" charset="0"/>
              </a:rPr>
              <a:t>UPA / MQ</a:t>
            </a:r>
            <a:r>
              <a:rPr lang="es-AR" sz="1400" b="1">
                <a:latin typeface="Arial Narrow" pitchFamily="34" charset="0"/>
              </a:rPr>
              <a:t> </a:t>
            </a:r>
            <a:endParaRPr lang="en-US" sz="1400" b="1">
              <a:latin typeface="Arial Narrow" pitchFamily="34" charset="0"/>
            </a:endParaRPr>
          </a:p>
        </p:txBody>
      </p:sp>
      <p:cxnSp>
        <p:nvCxnSpPr>
          <p:cNvPr id="11287" name="AutoShape 23"/>
          <p:cNvCxnSpPr>
            <a:cxnSpLocks noChangeShapeType="1"/>
            <a:stCxn id="11275" idx="1"/>
            <a:endCxn id="11285" idx="0"/>
          </p:cNvCxnSpPr>
          <p:nvPr/>
        </p:nvCxnSpPr>
        <p:spPr bwMode="auto">
          <a:xfrm rot="10800000" flipV="1">
            <a:off x="723900" y="3695700"/>
            <a:ext cx="171450" cy="628650"/>
          </a:xfrm>
          <a:prstGeom prst="bentConnector2">
            <a:avLst/>
          </a:prstGeom>
          <a:noFill/>
          <a:ln w="9525">
            <a:solidFill>
              <a:schemeClr val="tx1"/>
            </a:solidFill>
            <a:miter lim="800000"/>
            <a:headEnd/>
            <a:tailEnd type="triangle" w="med" len="med"/>
          </a:ln>
        </p:spPr>
      </p:cxnSp>
      <p:sp>
        <p:nvSpPr>
          <p:cNvPr id="11288" name="AutoShape 24"/>
          <p:cNvSpPr>
            <a:spLocks noChangeArrowheads="1"/>
          </p:cNvSpPr>
          <p:nvPr/>
        </p:nvSpPr>
        <p:spPr bwMode="auto">
          <a:xfrm>
            <a:off x="3503613" y="422275"/>
            <a:ext cx="1752600" cy="533400"/>
          </a:xfrm>
          <a:prstGeom prst="flowChartPredefinedProcess">
            <a:avLst/>
          </a:prstGeom>
          <a:noFill/>
          <a:ln w="38100">
            <a:solidFill>
              <a:schemeClr val="tx1"/>
            </a:solidFill>
            <a:miter lim="800000"/>
            <a:headEnd/>
            <a:tailEnd/>
          </a:ln>
        </p:spPr>
        <p:txBody>
          <a:bodyPr wrap="none" anchor="ctr"/>
          <a:lstStyle/>
          <a:p>
            <a:endParaRPr lang="es-ES_tradnl"/>
          </a:p>
        </p:txBody>
      </p:sp>
      <p:sp>
        <p:nvSpPr>
          <p:cNvPr id="11289" name="Text Box 25"/>
          <p:cNvSpPr txBox="1">
            <a:spLocks noChangeArrowheads="1"/>
          </p:cNvSpPr>
          <p:nvPr/>
        </p:nvSpPr>
        <p:spPr bwMode="auto">
          <a:xfrm>
            <a:off x="3810000" y="533400"/>
            <a:ext cx="1371600" cy="336550"/>
          </a:xfrm>
          <a:prstGeom prst="rect">
            <a:avLst/>
          </a:prstGeom>
          <a:noFill/>
          <a:ln w="9525">
            <a:noFill/>
            <a:miter lim="800000"/>
            <a:headEnd/>
            <a:tailEnd/>
          </a:ln>
        </p:spPr>
        <p:txBody>
          <a:bodyPr>
            <a:spAutoFit/>
          </a:bodyPr>
          <a:lstStyle/>
          <a:p>
            <a:pPr eaLnBrk="0" hangingPunct="0">
              <a:spcBef>
                <a:spcPct val="50000"/>
              </a:spcBef>
            </a:pPr>
            <a:r>
              <a:rPr lang="es-AR" sz="1600" b="1">
                <a:latin typeface="Arial Narrow" pitchFamily="34" charset="0"/>
              </a:rPr>
              <a:t>APLICACIÓN</a:t>
            </a:r>
            <a:endParaRPr lang="en-US" sz="1600" b="1">
              <a:latin typeface="Arial Narrow" pitchFamily="34" charset="0"/>
            </a:endParaRPr>
          </a:p>
        </p:txBody>
      </p:sp>
      <p:cxnSp>
        <p:nvCxnSpPr>
          <p:cNvPr id="11290" name="AutoShape 26"/>
          <p:cNvCxnSpPr>
            <a:cxnSpLocks noChangeShapeType="1"/>
            <a:stCxn id="11288" idx="2"/>
            <a:endCxn id="11268" idx="0"/>
          </p:cNvCxnSpPr>
          <p:nvPr/>
        </p:nvCxnSpPr>
        <p:spPr bwMode="auto">
          <a:xfrm>
            <a:off x="4379913" y="974725"/>
            <a:ext cx="1587" cy="285750"/>
          </a:xfrm>
          <a:prstGeom prst="straightConnector1">
            <a:avLst/>
          </a:prstGeom>
          <a:noFill/>
          <a:ln w="12700">
            <a:solidFill>
              <a:schemeClr val="tx1"/>
            </a:solidFill>
            <a:round/>
            <a:headEnd/>
            <a:tailEnd type="triangle" w="med" len="med"/>
          </a:ln>
        </p:spPr>
      </p:cxnSp>
      <p:sp>
        <p:nvSpPr>
          <p:cNvPr id="11291" name="AutoShape 27"/>
          <p:cNvSpPr>
            <a:spLocks noChangeArrowheads="1"/>
          </p:cNvSpPr>
          <p:nvPr/>
        </p:nvSpPr>
        <p:spPr bwMode="auto">
          <a:xfrm>
            <a:off x="6107113" y="5659438"/>
            <a:ext cx="2438400" cy="533400"/>
          </a:xfrm>
          <a:prstGeom prst="flowChartManualOperation">
            <a:avLst/>
          </a:prstGeom>
          <a:noFill/>
          <a:ln w="38100">
            <a:solidFill>
              <a:srgbClr val="FF3300"/>
            </a:solidFill>
            <a:miter lim="800000"/>
            <a:headEnd/>
            <a:tailEnd/>
          </a:ln>
        </p:spPr>
        <p:txBody>
          <a:bodyPr wrap="none" anchor="ctr"/>
          <a:lstStyle/>
          <a:p>
            <a:pPr algn="ctr"/>
            <a:endParaRPr lang="en-US">
              <a:solidFill>
                <a:srgbClr val="FF3300"/>
              </a:solidFill>
            </a:endParaRPr>
          </a:p>
        </p:txBody>
      </p:sp>
      <p:sp>
        <p:nvSpPr>
          <p:cNvPr id="11292" name="Rectangle 28"/>
          <p:cNvSpPr>
            <a:spLocks noChangeArrowheads="1"/>
          </p:cNvSpPr>
          <p:nvPr/>
        </p:nvSpPr>
        <p:spPr bwMode="auto">
          <a:xfrm>
            <a:off x="6477000" y="5672138"/>
            <a:ext cx="1828800" cy="517525"/>
          </a:xfrm>
          <a:prstGeom prst="rect">
            <a:avLst/>
          </a:prstGeom>
          <a:noFill/>
          <a:ln w="38100">
            <a:noFill/>
            <a:miter lim="800000"/>
            <a:headEnd/>
            <a:tailEnd/>
          </a:ln>
        </p:spPr>
        <p:txBody>
          <a:bodyPr>
            <a:spAutoFit/>
          </a:bodyPr>
          <a:lstStyle/>
          <a:p>
            <a:pPr algn="ctr" eaLnBrk="0" hangingPunct="0">
              <a:spcBef>
                <a:spcPct val="50000"/>
              </a:spcBef>
            </a:pPr>
            <a:r>
              <a:rPr lang="es-AR" sz="1400" b="1" u="sng">
                <a:solidFill>
                  <a:srgbClr val="FF0000"/>
                </a:solidFill>
                <a:latin typeface="Arial Narrow" pitchFamily="34" charset="0"/>
              </a:rPr>
              <a:t>FIN</a:t>
            </a:r>
            <a:r>
              <a:rPr lang="es-AR" sz="1400" b="1">
                <a:solidFill>
                  <a:srgbClr val="FF0000"/>
                </a:solidFill>
                <a:latin typeface="Arial Narrow" pitchFamily="34" charset="0"/>
              </a:rPr>
              <a:t> : SELECION DEL SISTEMA </a:t>
            </a:r>
            <a:endParaRPr lang="en-US" sz="1400" b="1">
              <a:solidFill>
                <a:srgbClr val="FF0000"/>
              </a:solidFill>
              <a:latin typeface="Arial Narrow" pitchFamily="34" charset="0"/>
            </a:endParaRPr>
          </a:p>
        </p:txBody>
      </p:sp>
      <p:cxnSp>
        <p:nvCxnSpPr>
          <p:cNvPr id="11293" name="AutoShape 29"/>
          <p:cNvCxnSpPr>
            <a:cxnSpLocks noChangeShapeType="1"/>
          </p:cNvCxnSpPr>
          <p:nvPr/>
        </p:nvCxnSpPr>
        <p:spPr bwMode="auto">
          <a:xfrm>
            <a:off x="1301750" y="4721225"/>
            <a:ext cx="2363788" cy="527050"/>
          </a:xfrm>
          <a:prstGeom prst="bentConnector3">
            <a:avLst>
              <a:gd name="adj1" fmla="val 49968"/>
            </a:avLst>
          </a:prstGeom>
          <a:noFill/>
          <a:ln w="9525">
            <a:solidFill>
              <a:schemeClr val="tx1"/>
            </a:solidFill>
            <a:miter lim="800000"/>
            <a:headEnd/>
            <a:tailEnd type="triangle" w="med" len="med"/>
          </a:ln>
        </p:spPr>
      </p:cxnSp>
      <p:cxnSp>
        <p:nvCxnSpPr>
          <p:cNvPr id="11294" name="AutoShape 30"/>
          <p:cNvCxnSpPr>
            <a:cxnSpLocks noChangeShapeType="1"/>
            <a:stCxn id="11269" idx="2"/>
            <a:endCxn id="11280" idx="3"/>
          </p:cNvCxnSpPr>
          <p:nvPr/>
        </p:nvCxnSpPr>
        <p:spPr bwMode="auto">
          <a:xfrm rot="5400000">
            <a:off x="6180932" y="4479131"/>
            <a:ext cx="166688" cy="1343025"/>
          </a:xfrm>
          <a:prstGeom prst="bentConnector2">
            <a:avLst/>
          </a:prstGeom>
          <a:noFill/>
          <a:ln w="9525">
            <a:solidFill>
              <a:schemeClr val="tx1"/>
            </a:solidFill>
            <a:miter lim="800000"/>
            <a:headEnd/>
            <a:tailEnd type="triangle" w="med" len="med"/>
          </a:ln>
        </p:spPr>
      </p:cxnSp>
      <p:cxnSp>
        <p:nvCxnSpPr>
          <p:cNvPr id="11295" name="AutoShape 31"/>
          <p:cNvCxnSpPr>
            <a:cxnSpLocks noChangeShapeType="1"/>
            <a:stCxn id="11280" idx="2"/>
          </p:cNvCxnSpPr>
          <p:nvPr/>
        </p:nvCxnSpPr>
        <p:spPr bwMode="auto">
          <a:xfrm rot="16200000" flipH="1">
            <a:off x="5354638" y="4968875"/>
            <a:ext cx="306387" cy="1662113"/>
          </a:xfrm>
          <a:prstGeom prst="bentConnector2">
            <a:avLst/>
          </a:prstGeom>
          <a:noFill/>
          <a:ln w="28575">
            <a:solidFill>
              <a:schemeClr val="tx1"/>
            </a:solidFill>
            <a:miter lim="800000"/>
            <a:headEnd/>
            <a:tailEnd type="triangle" w="med" len="med"/>
          </a:ln>
        </p:spPr>
      </p:cxnSp>
      <p:cxnSp>
        <p:nvCxnSpPr>
          <p:cNvPr id="11296" name="AutoShape 32"/>
          <p:cNvCxnSpPr>
            <a:cxnSpLocks noChangeShapeType="1"/>
            <a:stCxn id="11268" idx="3"/>
          </p:cNvCxnSpPr>
          <p:nvPr/>
        </p:nvCxnSpPr>
        <p:spPr bwMode="auto">
          <a:xfrm>
            <a:off x="5353050" y="1897063"/>
            <a:ext cx="438150" cy="404812"/>
          </a:xfrm>
          <a:prstGeom prst="bentConnector2">
            <a:avLst/>
          </a:prstGeom>
          <a:noFill/>
          <a:ln w="9525">
            <a:solidFill>
              <a:schemeClr val="tx1"/>
            </a:solidFill>
            <a:miter lim="800000"/>
            <a:headEnd/>
            <a:tailEnd type="triangle" w="med" len="med"/>
          </a:ln>
        </p:spPr>
      </p:cxnSp>
      <p:sp>
        <p:nvSpPr>
          <p:cNvPr id="11297" name="AutoShape 33"/>
          <p:cNvSpPr>
            <a:spLocks noChangeArrowheads="1"/>
          </p:cNvSpPr>
          <p:nvPr/>
        </p:nvSpPr>
        <p:spPr bwMode="auto">
          <a:xfrm>
            <a:off x="3048000" y="3608388"/>
            <a:ext cx="177800" cy="165100"/>
          </a:xfrm>
          <a:prstGeom prst="flowChartConnector">
            <a:avLst/>
          </a:prstGeom>
          <a:noFill/>
          <a:ln w="28575">
            <a:solidFill>
              <a:schemeClr val="tx1"/>
            </a:solidFill>
            <a:round/>
            <a:headEnd/>
            <a:tailEnd/>
          </a:ln>
        </p:spPr>
        <p:txBody>
          <a:bodyPr wrap="none" anchor="ctr"/>
          <a:lstStyle/>
          <a:p>
            <a:endParaRPr lang="es-ES_tradnl"/>
          </a:p>
        </p:txBody>
      </p:sp>
      <p:cxnSp>
        <p:nvCxnSpPr>
          <p:cNvPr id="11298" name="AutoShape 34"/>
          <p:cNvCxnSpPr>
            <a:cxnSpLocks noChangeShapeType="1"/>
            <a:stCxn id="11275" idx="3"/>
            <a:endCxn id="11297" idx="2"/>
          </p:cNvCxnSpPr>
          <p:nvPr/>
        </p:nvCxnSpPr>
        <p:spPr bwMode="auto">
          <a:xfrm flipV="1">
            <a:off x="2533650" y="3690938"/>
            <a:ext cx="500063" cy="4762"/>
          </a:xfrm>
          <a:prstGeom prst="bentConnector3">
            <a:avLst>
              <a:gd name="adj1" fmla="val 49523"/>
            </a:avLst>
          </a:prstGeom>
          <a:noFill/>
          <a:ln w="9525">
            <a:solidFill>
              <a:schemeClr val="tx1"/>
            </a:solidFill>
            <a:miter lim="800000"/>
            <a:headEnd/>
            <a:tailEnd type="triangle" w="med" len="med"/>
          </a:ln>
        </p:spPr>
      </p:cxnSp>
      <p:cxnSp>
        <p:nvCxnSpPr>
          <p:cNvPr id="11299" name="AutoShape 35"/>
          <p:cNvCxnSpPr>
            <a:cxnSpLocks noChangeShapeType="1"/>
            <a:stCxn id="11297" idx="4"/>
            <a:endCxn id="11278" idx="1"/>
          </p:cNvCxnSpPr>
          <p:nvPr/>
        </p:nvCxnSpPr>
        <p:spPr bwMode="auto">
          <a:xfrm rot="16200000" flipH="1">
            <a:off x="3256756" y="3667919"/>
            <a:ext cx="376238" cy="615950"/>
          </a:xfrm>
          <a:prstGeom prst="bentConnector2">
            <a:avLst/>
          </a:prstGeom>
          <a:noFill/>
          <a:ln w="9525">
            <a:solidFill>
              <a:schemeClr val="tx1"/>
            </a:solidFill>
            <a:miter lim="800000"/>
            <a:headEnd/>
            <a:tailEnd type="triangle" w="med" len="med"/>
          </a:ln>
        </p:spPr>
      </p:cxnSp>
      <p:cxnSp>
        <p:nvCxnSpPr>
          <p:cNvPr id="11300" name="AutoShape 36"/>
          <p:cNvCxnSpPr>
            <a:cxnSpLocks noChangeShapeType="1"/>
            <a:endCxn id="11297" idx="0"/>
          </p:cNvCxnSpPr>
          <p:nvPr/>
        </p:nvCxnSpPr>
        <p:spPr bwMode="auto">
          <a:xfrm rot="10800000" flipV="1">
            <a:off x="3136900" y="2362200"/>
            <a:ext cx="2563813" cy="1231900"/>
          </a:xfrm>
          <a:prstGeom prst="bentConnector2">
            <a:avLst/>
          </a:prstGeom>
          <a:noFill/>
          <a:ln w="9525">
            <a:solidFill>
              <a:schemeClr val="tx1"/>
            </a:solidFill>
            <a:miter lim="800000"/>
            <a:headEnd/>
            <a:tailEnd type="triangle" w="med" len="med"/>
          </a:ln>
        </p:spPr>
      </p:cxnSp>
      <p:cxnSp>
        <p:nvCxnSpPr>
          <p:cNvPr id="11301" name="AutoShape 37"/>
          <p:cNvCxnSpPr>
            <a:cxnSpLocks noChangeShapeType="1"/>
            <a:endCxn id="11267" idx="0"/>
          </p:cNvCxnSpPr>
          <p:nvPr/>
        </p:nvCxnSpPr>
        <p:spPr bwMode="auto">
          <a:xfrm>
            <a:off x="5881688" y="2362200"/>
            <a:ext cx="1052512" cy="163513"/>
          </a:xfrm>
          <a:prstGeom prst="bentConnector2">
            <a:avLst/>
          </a:prstGeom>
          <a:noFill/>
          <a:ln w="9525">
            <a:solidFill>
              <a:schemeClr val="tx1"/>
            </a:solidFill>
            <a:miter lim="800000"/>
            <a:headEnd/>
            <a:tailEnd type="triangle" w="med" len="med"/>
          </a:ln>
        </p:spPr>
      </p:cxnSp>
      <p:sp>
        <p:nvSpPr>
          <p:cNvPr id="11302" name="Text Box 38"/>
          <p:cNvSpPr txBox="1">
            <a:spLocks noChangeArrowheads="1"/>
          </p:cNvSpPr>
          <p:nvPr/>
        </p:nvSpPr>
        <p:spPr bwMode="auto">
          <a:xfrm>
            <a:off x="3124200" y="1524000"/>
            <a:ext cx="457200" cy="336550"/>
          </a:xfrm>
          <a:prstGeom prst="rect">
            <a:avLst/>
          </a:prstGeom>
          <a:noFill/>
          <a:ln w="9525">
            <a:noFill/>
            <a:miter lim="800000"/>
            <a:headEnd/>
            <a:tailEnd/>
          </a:ln>
        </p:spPr>
        <p:txBody>
          <a:bodyPr>
            <a:spAutoFit/>
          </a:bodyPr>
          <a:lstStyle/>
          <a:p>
            <a:pPr algn="ctr" eaLnBrk="0" hangingPunct="0">
              <a:spcBef>
                <a:spcPct val="50000"/>
              </a:spcBef>
            </a:pPr>
            <a:r>
              <a:rPr lang="es-AR" sz="1600" b="1">
                <a:latin typeface="Arial Narrow" pitchFamily="34" charset="0"/>
              </a:rPr>
              <a:t>NO</a:t>
            </a:r>
            <a:endParaRPr lang="en-US" sz="1600" b="1">
              <a:latin typeface="Arial Narrow" pitchFamily="34" charset="0"/>
            </a:endParaRPr>
          </a:p>
        </p:txBody>
      </p:sp>
      <p:sp>
        <p:nvSpPr>
          <p:cNvPr id="11303" name="Rectangle 39"/>
          <p:cNvSpPr>
            <a:spLocks noChangeArrowheads="1"/>
          </p:cNvSpPr>
          <p:nvPr/>
        </p:nvSpPr>
        <p:spPr bwMode="auto">
          <a:xfrm>
            <a:off x="1758950" y="2046288"/>
            <a:ext cx="434975" cy="336550"/>
          </a:xfrm>
          <a:prstGeom prst="rect">
            <a:avLst/>
          </a:prstGeom>
          <a:noFill/>
          <a:ln w="9525">
            <a:noFill/>
            <a:miter lim="800000"/>
            <a:headEnd/>
            <a:tailEnd/>
          </a:ln>
        </p:spPr>
        <p:txBody>
          <a:bodyPr wrap="none">
            <a:spAutoFit/>
          </a:bodyPr>
          <a:lstStyle/>
          <a:p>
            <a:pPr eaLnBrk="0" hangingPunct="0"/>
            <a:r>
              <a:rPr lang="es-AR" sz="1600" b="1">
                <a:latin typeface="Arial Narrow" pitchFamily="34" charset="0"/>
              </a:rPr>
              <a:t>NO</a:t>
            </a:r>
            <a:endParaRPr lang="en-US" sz="1600" b="1">
              <a:latin typeface="Arial Narrow" pitchFamily="34" charset="0"/>
            </a:endParaRPr>
          </a:p>
        </p:txBody>
      </p:sp>
      <p:sp>
        <p:nvSpPr>
          <p:cNvPr id="11304" name="Rectangle 40"/>
          <p:cNvSpPr>
            <a:spLocks noChangeArrowheads="1"/>
          </p:cNvSpPr>
          <p:nvPr/>
        </p:nvSpPr>
        <p:spPr bwMode="auto">
          <a:xfrm>
            <a:off x="2489200" y="3363913"/>
            <a:ext cx="434975" cy="336550"/>
          </a:xfrm>
          <a:prstGeom prst="rect">
            <a:avLst/>
          </a:prstGeom>
          <a:noFill/>
          <a:ln w="9525">
            <a:noFill/>
            <a:miter lim="800000"/>
            <a:headEnd/>
            <a:tailEnd/>
          </a:ln>
        </p:spPr>
        <p:txBody>
          <a:bodyPr wrap="none">
            <a:spAutoFit/>
          </a:bodyPr>
          <a:lstStyle/>
          <a:p>
            <a:pPr eaLnBrk="0" hangingPunct="0"/>
            <a:r>
              <a:rPr lang="es-AR" sz="1600" b="1">
                <a:latin typeface="Arial Narrow" pitchFamily="34" charset="0"/>
              </a:rPr>
              <a:t>NO</a:t>
            </a:r>
            <a:endParaRPr lang="en-US" sz="1600" b="1">
              <a:latin typeface="Arial Narrow" pitchFamily="34" charset="0"/>
            </a:endParaRPr>
          </a:p>
        </p:txBody>
      </p:sp>
      <p:sp>
        <p:nvSpPr>
          <p:cNvPr id="11305" name="Rectangle 41"/>
          <p:cNvSpPr>
            <a:spLocks noChangeArrowheads="1"/>
          </p:cNvSpPr>
          <p:nvPr/>
        </p:nvSpPr>
        <p:spPr bwMode="auto">
          <a:xfrm>
            <a:off x="5257800" y="1524000"/>
            <a:ext cx="341313" cy="336550"/>
          </a:xfrm>
          <a:prstGeom prst="rect">
            <a:avLst/>
          </a:prstGeom>
          <a:noFill/>
          <a:ln w="9525">
            <a:noFill/>
            <a:miter lim="800000"/>
            <a:headEnd/>
            <a:tailEnd/>
          </a:ln>
        </p:spPr>
        <p:txBody>
          <a:bodyPr wrap="none">
            <a:spAutoFit/>
          </a:bodyPr>
          <a:lstStyle/>
          <a:p>
            <a:pPr eaLnBrk="0" hangingPunct="0"/>
            <a:r>
              <a:rPr lang="es-AR" sz="1600" b="1">
                <a:latin typeface="Arial Narrow" pitchFamily="34" charset="0"/>
              </a:rPr>
              <a:t>SI</a:t>
            </a:r>
            <a:endParaRPr lang="en-US" sz="1600" b="1">
              <a:latin typeface="Arial Narrow" pitchFamily="34" charset="0"/>
            </a:endParaRPr>
          </a:p>
        </p:txBody>
      </p:sp>
      <p:sp>
        <p:nvSpPr>
          <p:cNvPr id="11306" name="Rectangle 42"/>
          <p:cNvSpPr>
            <a:spLocks noChangeArrowheads="1"/>
          </p:cNvSpPr>
          <p:nvPr/>
        </p:nvSpPr>
        <p:spPr bwMode="auto">
          <a:xfrm>
            <a:off x="161925" y="2049463"/>
            <a:ext cx="341313" cy="336550"/>
          </a:xfrm>
          <a:prstGeom prst="rect">
            <a:avLst/>
          </a:prstGeom>
          <a:noFill/>
          <a:ln w="9525">
            <a:noFill/>
            <a:miter lim="800000"/>
            <a:headEnd/>
            <a:tailEnd/>
          </a:ln>
        </p:spPr>
        <p:txBody>
          <a:bodyPr wrap="none">
            <a:spAutoFit/>
          </a:bodyPr>
          <a:lstStyle/>
          <a:p>
            <a:pPr eaLnBrk="0" hangingPunct="0"/>
            <a:r>
              <a:rPr lang="es-AR" sz="1600" b="1">
                <a:latin typeface="Arial Narrow" pitchFamily="34" charset="0"/>
              </a:rPr>
              <a:t>SI</a:t>
            </a:r>
            <a:endParaRPr lang="en-US" sz="1600" b="1">
              <a:latin typeface="Arial Narrow" pitchFamily="34" charset="0"/>
            </a:endParaRPr>
          </a:p>
        </p:txBody>
      </p:sp>
      <p:sp>
        <p:nvSpPr>
          <p:cNvPr id="11307" name="Rectangle 43"/>
          <p:cNvSpPr>
            <a:spLocks noChangeArrowheads="1"/>
          </p:cNvSpPr>
          <p:nvPr/>
        </p:nvSpPr>
        <p:spPr bwMode="auto">
          <a:xfrm>
            <a:off x="609600" y="3352800"/>
            <a:ext cx="341313" cy="336550"/>
          </a:xfrm>
          <a:prstGeom prst="rect">
            <a:avLst/>
          </a:prstGeom>
          <a:noFill/>
          <a:ln w="9525">
            <a:noFill/>
            <a:miter lim="800000"/>
            <a:headEnd/>
            <a:tailEnd/>
          </a:ln>
        </p:spPr>
        <p:txBody>
          <a:bodyPr wrap="none">
            <a:spAutoFit/>
          </a:bodyPr>
          <a:lstStyle/>
          <a:p>
            <a:pPr eaLnBrk="0" hangingPunct="0"/>
            <a:r>
              <a:rPr lang="es-AR" sz="1600" b="1">
                <a:latin typeface="Arial Narrow" pitchFamily="34" charset="0"/>
              </a:rPr>
              <a:t>SI</a:t>
            </a:r>
            <a:endParaRPr lang="en-US" sz="1600" b="1">
              <a:latin typeface="Arial Narrow" pitchFamily="34" charset="0"/>
            </a:endParaRPr>
          </a:p>
        </p:txBody>
      </p:sp>
      <p:sp>
        <p:nvSpPr>
          <p:cNvPr id="11308" name="AutoShape 44"/>
          <p:cNvSpPr>
            <a:spLocks noChangeArrowheads="1"/>
          </p:cNvSpPr>
          <p:nvPr/>
        </p:nvSpPr>
        <p:spPr bwMode="auto">
          <a:xfrm>
            <a:off x="1852613" y="5389563"/>
            <a:ext cx="1169987" cy="782637"/>
          </a:xfrm>
          <a:prstGeom prst="wedgeRoundRectCallout">
            <a:avLst>
              <a:gd name="adj1" fmla="val 119065"/>
              <a:gd name="adj2" fmla="val -65620"/>
              <a:gd name="adj3" fmla="val 16667"/>
            </a:avLst>
          </a:prstGeom>
          <a:solidFill>
            <a:srgbClr val="FFFF00"/>
          </a:solidFill>
          <a:ln w="9525">
            <a:solidFill>
              <a:srgbClr val="009900"/>
            </a:solidFill>
            <a:miter lim="800000"/>
            <a:headEnd/>
            <a:tailEnd/>
          </a:ln>
        </p:spPr>
        <p:txBody>
          <a:bodyPr/>
          <a:lstStyle/>
          <a:p>
            <a:pPr algn="ctr"/>
            <a:r>
              <a:rPr lang="es-AR" sz="1400" b="1">
                <a:solidFill>
                  <a:srgbClr val="0033CC"/>
                </a:solidFill>
              </a:rPr>
              <a:t>Caudales máximo y mínimo</a:t>
            </a:r>
            <a:endParaRPr lang="en-US" sz="1400" b="1">
              <a:solidFill>
                <a:srgbClr val="0033CC"/>
              </a:solidFill>
            </a:endParaRPr>
          </a:p>
        </p:txBody>
      </p:sp>
      <p:cxnSp>
        <p:nvCxnSpPr>
          <p:cNvPr id="11309" name="AutoShape 45"/>
          <p:cNvCxnSpPr>
            <a:cxnSpLocks noChangeShapeType="1"/>
            <a:stCxn id="11278" idx="2"/>
            <a:endCxn id="11279" idx="0"/>
          </p:cNvCxnSpPr>
          <p:nvPr/>
        </p:nvCxnSpPr>
        <p:spPr bwMode="auto">
          <a:xfrm>
            <a:off x="4648200" y="4438650"/>
            <a:ext cx="1588" cy="260350"/>
          </a:xfrm>
          <a:prstGeom prst="straightConnector1">
            <a:avLst/>
          </a:prstGeom>
          <a:noFill/>
          <a:ln w="9525">
            <a:solidFill>
              <a:schemeClr val="tx1"/>
            </a:solidFill>
            <a:round/>
            <a:headEnd/>
            <a:tailEnd type="triangle" w="med" len="med"/>
          </a:ln>
        </p:spPr>
      </p:cxnSp>
      <p:sp>
        <p:nvSpPr>
          <p:cNvPr id="11310" name="AutoShape 46"/>
          <p:cNvSpPr>
            <a:spLocks noChangeArrowheads="1"/>
          </p:cNvSpPr>
          <p:nvPr/>
        </p:nvSpPr>
        <p:spPr bwMode="auto">
          <a:xfrm>
            <a:off x="6845300" y="3614738"/>
            <a:ext cx="177800" cy="165100"/>
          </a:xfrm>
          <a:prstGeom prst="flowChartConnector">
            <a:avLst/>
          </a:prstGeom>
          <a:noFill/>
          <a:ln w="28575">
            <a:solidFill>
              <a:schemeClr val="tx1"/>
            </a:solidFill>
            <a:round/>
            <a:headEnd/>
            <a:tailEnd/>
          </a:ln>
        </p:spPr>
        <p:txBody>
          <a:bodyPr wrap="none" anchor="ctr"/>
          <a:lstStyle/>
          <a:p>
            <a:endParaRPr lang="es-ES_tradnl"/>
          </a:p>
        </p:txBody>
      </p:sp>
      <p:sp>
        <p:nvSpPr>
          <p:cNvPr id="11311" name="AutoShape 47"/>
          <p:cNvSpPr>
            <a:spLocks noChangeArrowheads="1"/>
          </p:cNvSpPr>
          <p:nvPr/>
        </p:nvSpPr>
        <p:spPr bwMode="auto">
          <a:xfrm>
            <a:off x="5710238" y="2273300"/>
            <a:ext cx="177800" cy="165100"/>
          </a:xfrm>
          <a:prstGeom prst="flowChartConnector">
            <a:avLst/>
          </a:prstGeom>
          <a:noFill/>
          <a:ln w="28575">
            <a:solidFill>
              <a:schemeClr val="tx1"/>
            </a:solidFill>
            <a:round/>
            <a:headEnd/>
            <a:tailEnd/>
          </a:ln>
        </p:spPr>
        <p:txBody>
          <a:bodyPr wrap="none" anchor="ctr"/>
          <a:lstStyle/>
          <a:p>
            <a:endParaRPr lang="es-ES_tradnl"/>
          </a:p>
        </p:txBody>
      </p:sp>
      <p:cxnSp>
        <p:nvCxnSpPr>
          <p:cNvPr id="11312" name="AutoShape 48"/>
          <p:cNvCxnSpPr>
            <a:cxnSpLocks noChangeShapeType="1"/>
            <a:stCxn id="11267" idx="2"/>
            <a:endCxn id="11310" idx="0"/>
          </p:cNvCxnSpPr>
          <p:nvPr/>
        </p:nvCxnSpPr>
        <p:spPr bwMode="auto">
          <a:xfrm>
            <a:off x="6934200" y="3249613"/>
            <a:ext cx="0" cy="350837"/>
          </a:xfrm>
          <a:prstGeom prst="straightConnector1">
            <a:avLst/>
          </a:prstGeom>
          <a:noFill/>
          <a:ln w="9525">
            <a:solidFill>
              <a:schemeClr val="tx1"/>
            </a:solidFill>
            <a:round/>
            <a:headEnd/>
            <a:tailEnd type="triangle" w="med" len="med"/>
          </a:ln>
        </p:spPr>
      </p:cxnSp>
      <p:cxnSp>
        <p:nvCxnSpPr>
          <p:cNvPr id="11313" name="AutoShape 49"/>
          <p:cNvCxnSpPr>
            <a:cxnSpLocks noChangeShapeType="1"/>
            <a:stCxn id="11297" idx="6"/>
            <a:endCxn id="11310" idx="2"/>
          </p:cNvCxnSpPr>
          <p:nvPr/>
        </p:nvCxnSpPr>
        <p:spPr bwMode="auto">
          <a:xfrm>
            <a:off x="3240088" y="3690938"/>
            <a:ext cx="3590925" cy="6350"/>
          </a:xfrm>
          <a:prstGeom prst="straightConnector1">
            <a:avLst/>
          </a:prstGeom>
          <a:noFill/>
          <a:ln w="9525">
            <a:solidFill>
              <a:schemeClr val="tx1"/>
            </a:solidFill>
            <a:round/>
            <a:headEnd/>
            <a:tailEnd type="triangle" w="med" len="med"/>
          </a:ln>
        </p:spPr>
      </p:cxnSp>
      <p:cxnSp>
        <p:nvCxnSpPr>
          <p:cNvPr id="11314" name="AutoShape 50"/>
          <p:cNvCxnSpPr>
            <a:cxnSpLocks noChangeShapeType="1"/>
            <a:stCxn id="11310" idx="4"/>
            <a:endCxn id="11269" idx="0"/>
          </p:cNvCxnSpPr>
          <p:nvPr/>
        </p:nvCxnSpPr>
        <p:spPr bwMode="auto">
          <a:xfrm>
            <a:off x="6934200" y="3794125"/>
            <a:ext cx="1588" cy="625475"/>
          </a:xfrm>
          <a:prstGeom prst="straightConnector1">
            <a:avLst/>
          </a:prstGeom>
          <a:noFill/>
          <a:ln w="9525">
            <a:solidFill>
              <a:schemeClr val="tx1"/>
            </a:solidFill>
            <a:round/>
            <a:headEnd/>
            <a:tailEnd type="triangle" w="med" len="med"/>
          </a:ln>
        </p:spPr>
      </p:cxnSp>
      <p:cxnSp>
        <p:nvCxnSpPr>
          <p:cNvPr id="11315" name="AutoShape 51"/>
          <p:cNvCxnSpPr>
            <a:cxnSpLocks noChangeShapeType="1"/>
            <a:stCxn id="11266" idx="3"/>
            <a:endCxn id="11288" idx="1"/>
          </p:cNvCxnSpPr>
          <p:nvPr/>
        </p:nvCxnSpPr>
        <p:spPr bwMode="auto">
          <a:xfrm flipV="1">
            <a:off x="2401888" y="688975"/>
            <a:ext cx="1082675" cy="6350"/>
          </a:xfrm>
          <a:prstGeom prst="straightConnector1">
            <a:avLst/>
          </a:prstGeom>
          <a:noFill/>
          <a:ln w="28575">
            <a:solidFill>
              <a:schemeClr val="tx1"/>
            </a:solidFill>
            <a:round/>
            <a:headEnd/>
            <a:tailEnd type="triangle" w="med" len="med"/>
          </a:ln>
        </p:spPr>
      </p:cxnSp>
      <p:sp>
        <p:nvSpPr>
          <p:cNvPr id="11316" name="Rectangle 52"/>
          <p:cNvSpPr>
            <a:spLocks noChangeArrowheads="1"/>
          </p:cNvSpPr>
          <p:nvPr/>
        </p:nvSpPr>
        <p:spPr bwMode="auto">
          <a:xfrm>
            <a:off x="8420100" y="6035675"/>
            <a:ext cx="723900" cy="214313"/>
          </a:xfrm>
          <a:prstGeom prst="rect">
            <a:avLst/>
          </a:prstGeom>
          <a:noFill/>
          <a:ln w="9525">
            <a:noFill/>
            <a:miter lim="800000"/>
            <a:headEnd/>
            <a:tailEnd/>
          </a:ln>
        </p:spPr>
        <p:txBody>
          <a:bodyPr>
            <a:spAutoFit/>
          </a:bodyPr>
          <a:lstStyle/>
          <a:p>
            <a:pPr algn="ctr" eaLnBrk="0" hangingPunct="0"/>
            <a:r>
              <a:rPr lang="da-DK" sz="800" b="1"/>
              <a:t>BGA-RB</a:t>
            </a:r>
            <a:endParaRPr lang="da-DK"/>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3" name="Rectangle 3"/>
          <p:cNvSpPr>
            <a:spLocks noGrp="1" noChangeArrowheads="1"/>
          </p:cNvSpPr>
          <p:nvPr>
            <p:ph idx="1"/>
          </p:nvPr>
        </p:nvSpPr>
        <p:spPr>
          <a:xfrm>
            <a:off x="1716088" y="2743200"/>
            <a:ext cx="5737225" cy="4114800"/>
          </a:xfrm>
        </p:spPr>
        <p:txBody>
          <a:bodyPr rtlCol="0">
            <a:normAutofit/>
          </a:bodyPr>
          <a:lstStyle/>
          <a:p>
            <a:pPr fontAlgn="auto">
              <a:spcAft>
                <a:spcPts val="0"/>
              </a:spcAft>
              <a:defRPr/>
            </a:pPr>
            <a:r>
              <a:rPr lang="es-AR" smtClean="0"/>
              <a:t>Casas:			entre 20 y 25 %</a:t>
            </a:r>
          </a:p>
          <a:p>
            <a:pPr fontAlgn="auto">
              <a:spcAft>
                <a:spcPts val="0"/>
              </a:spcAft>
              <a:defRPr/>
            </a:pPr>
            <a:r>
              <a:rPr lang="es-AR" smtClean="0"/>
              <a:t>Edificios:			entre 25 y 35 %</a:t>
            </a:r>
          </a:p>
          <a:p>
            <a:pPr fontAlgn="auto">
              <a:spcAft>
                <a:spcPts val="0"/>
              </a:spcAft>
              <a:defRPr/>
            </a:pPr>
            <a:r>
              <a:rPr lang="es-ES" smtClean="0"/>
              <a:t>Hoteles de negocios:		</a:t>
            </a:r>
            <a:r>
              <a:rPr lang="es-AR" smtClean="0"/>
              <a:t>entre 40 y 50 %</a:t>
            </a:r>
          </a:p>
          <a:p>
            <a:pPr fontAlgn="auto">
              <a:spcAft>
                <a:spcPts val="0"/>
              </a:spcAft>
              <a:defRPr/>
            </a:pPr>
            <a:r>
              <a:rPr lang="es-AR" smtClean="0"/>
              <a:t>Hosterias:			entre 25 y 35 %</a:t>
            </a:r>
          </a:p>
          <a:p>
            <a:pPr fontAlgn="auto">
              <a:spcAft>
                <a:spcPts val="0"/>
              </a:spcAft>
              <a:defRPr/>
            </a:pPr>
            <a:endParaRPr lang="es-ES" smtClean="0"/>
          </a:p>
        </p:txBody>
      </p:sp>
      <p:sp>
        <p:nvSpPr>
          <p:cNvPr id="29698" name="Rectangle 2"/>
          <p:cNvSpPr>
            <a:spLocks noGrp="1" noChangeArrowheads="1"/>
          </p:cNvSpPr>
          <p:nvPr>
            <p:ph type="title"/>
          </p:nvPr>
        </p:nvSpPr>
        <p:spPr>
          <a:xfrm>
            <a:off x="685800" y="904875"/>
            <a:ext cx="7772400" cy="1143000"/>
          </a:xfrm>
        </p:spPr>
        <p:txBody>
          <a:bodyPr>
            <a:normAutofit fontScale="90000"/>
          </a:bodyPr>
          <a:lstStyle/>
          <a:p>
            <a:r>
              <a:rPr lang="es-AR" u="sng" smtClean="0"/>
              <a:t>Coeficientes de simultaneidad</a:t>
            </a:r>
            <a:endParaRPr lang="es-ES" u="sng"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title"/>
          </p:nvPr>
        </p:nvSpPr>
        <p:spPr>
          <a:xfrm>
            <a:off x="660400" y="2476500"/>
            <a:ext cx="7772400" cy="1143000"/>
          </a:xfrm>
        </p:spPr>
        <p:txBody>
          <a:bodyPr rtlCol="0">
            <a:normAutofit fontScale="90000"/>
          </a:bodyPr>
          <a:lstStyle/>
          <a:p>
            <a:pPr fontAlgn="auto">
              <a:spcAft>
                <a:spcPts val="0"/>
              </a:spcAft>
              <a:defRPr/>
            </a:pPr>
            <a:r>
              <a:rPr lang="es-AR" sz="4800" smtClean="0"/>
              <a:t>¿...y la presión cómo la calculamos?</a:t>
            </a:r>
            <a:endParaRPr lang="es-ES" sz="480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cstate="print"/>
          <a:srcRect/>
          <a:stretch>
            <a:fillRect/>
          </a:stretch>
        </p:blipFill>
        <p:spPr bwMode="auto">
          <a:xfrm>
            <a:off x="581025" y="423863"/>
            <a:ext cx="3748088" cy="5727700"/>
          </a:xfrm>
          <a:prstGeom prst="rect">
            <a:avLst/>
          </a:prstGeom>
          <a:noFill/>
          <a:ln w="9525">
            <a:noFill/>
            <a:miter lim="800000"/>
            <a:headEnd/>
            <a:tailEnd/>
          </a:ln>
        </p:spPr>
      </p:pic>
      <p:pic>
        <p:nvPicPr>
          <p:cNvPr id="31747" name="Picture 3"/>
          <p:cNvPicPr>
            <a:picLocks noChangeAspect="1" noChangeArrowheads="1"/>
          </p:cNvPicPr>
          <p:nvPr/>
        </p:nvPicPr>
        <p:blipFill>
          <a:blip r:embed="rId4" cstate="print"/>
          <a:srcRect/>
          <a:stretch>
            <a:fillRect/>
          </a:stretch>
        </p:blipFill>
        <p:spPr bwMode="auto">
          <a:xfrm>
            <a:off x="4554538" y="571500"/>
            <a:ext cx="4154487" cy="5449888"/>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a:xfrm>
            <a:off x="673100" y="2476500"/>
            <a:ext cx="7772400" cy="1143000"/>
          </a:xfrm>
        </p:spPr>
        <p:txBody>
          <a:bodyPr rtlCol="0">
            <a:normAutofit fontScale="90000"/>
          </a:bodyPr>
          <a:lstStyle/>
          <a:p>
            <a:pPr fontAlgn="auto">
              <a:spcAft>
                <a:spcPts val="0"/>
              </a:spcAft>
              <a:defRPr/>
            </a:pPr>
            <a:r>
              <a:rPr lang="es-AR" sz="4800" smtClean="0"/>
              <a:t>Ahora seleccionemos el equipo a instalar...</a:t>
            </a:r>
            <a:endParaRPr lang="es-ES" sz="4800" smtClean="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rrowheads="1"/>
          </p:cNvPicPr>
          <p:nvPr/>
        </p:nvPicPr>
        <p:blipFill>
          <a:blip r:embed="rId2" cstate="print"/>
          <a:srcRect/>
          <a:stretch>
            <a:fillRect/>
          </a:stretch>
        </p:blipFill>
        <p:spPr bwMode="auto">
          <a:xfrm>
            <a:off x="0" y="266700"/>
            <a:ext cx="9144000" cy="6016625"/>
          </a:xfrm>
          <a:prstGeom prst="rect">
            <a:avLst/>
          </a:prstGeom>
          <a:noFill/>
          <a:ln w="9525">
            <a:noFill/>
            <a:miter lim="800000"/>
            <a:headEnd/>
            <a:tailEnd/>
          </a:ln>
        </p:spPr>
      </p:pic>
      <p:sp>
        <p:nvSpPr>
          <p:cNvPr id="33795" name="Rectangle 3"/>
          <p:cNvSpPr>
            <a:spLocks noChangeArrowheads="1"/>
          </p:cNvSpPr>
          <p:nvPr/>
        </p:nvSpPr>
        <p:spPr bwMode="auto">
          <a:xfrm>
            <a:off x="5181600" y="838200"/>
            <a:ext cx="3738563" cy="1033463"/>
          </a:xfrm>
          <a:prstGeom prst="rect">
            <a:avLst/>
          </a:prstGeom>
          <a:noFill/>
          <a:ln w="9525">
            <a:noFill/>
            <a:miter lim="800000"/>
            <a:headEnd/>
            <a:tailEnd/>
          </a:ln>
        </p:spPr>
        <p:txBody>
          <a:bodyPr lIns="0" tIns="0" rIns="0" bIns="0" anchor="ctr"/>
          <a:lstStyle/>
          <a:p>
            <a:pPr algn="ctr" defTabSz="755650">
              <a:lnSpc>
                <a:spcPct val="90000"/>
              </a:lnSpc>
              <a:buClr>
                <a:srgbClr val="FF0000"/>
              </a:buClr>
              <a:buSzPct val="90000"/>
              <a:buFont typeface="Monotype Sorts" pitchFamily="2" charset="2"/>
              <a:buNone/>
            </a:pPr>
            <a:r>
              <a:rPr lang="en-US" sz="3000" b="1">
                <a:solidFill>
                  <a:schemeClr val="bg1"/>
                </a:solidFill>
              </a:rPr>
              <a:t>Bombas y Sistemas de Presurización</a:t>
            </a:r>
            <a:endParaRPr lang="en-US" sz="3000" b="1">
              <a:solidFill>
                <a:srgbClr val="000000"/>
              </a:solidFill>
            </a:endParaRPr>
          </a:p>
          <a:p>
            <a:pPr algn="ctr" defTabSz="755650">
              <a:lnSpc>
                <a:spcPct val="90000"/>
              </a:lnSpc>
              <a:buClr>
                <a:srgbClr val="FF0000"/>
              </a:buClr>
              <a:buSzPct val="90000"/>
              <a:buFont typeface="Monotype Sorts" pitchFamily="2" charset="2"/>
              <a:buNone/>
            </a:pPr>
            <a:endParaRPr lang="en-US" sz="3000" b="1">
              <a:solidFill>
                <a:srgbClr val="000000"/>
              </a:solidFill>
            </a:endParaRPr>
          </a:p>
        </p:txBody>
      </p:sp>
      <p:sp>
        <p:nvSpPr>
          <p:cNvPr id="33796" name="Text Box 7"/>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solidFill>
                  <a:schemeClr val="bg1"/>
                </a:solidFill>
              </a:rPr>
              <a:t>BGA-RB</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2" descr="Master"/>
          <p:cNvPicPr>
            <a:picLocks noChangeAspect="1" noChangeArrowheads="1"/>
          </p:cNvPicPr>
          <p:nvPr/>
        </p:nvPicPr>
        <p:blipFill>
          <a:blip r:embed="rId4" cstate="print"/>
          <a:srcRect/>
          <a:stretch>
            <a:fillRect/>
          </a:stretch>
        </p:blipFill>
        <p:spPr bwMode="auto">
          <a:xfrm>
            <a:off x="0" y="6207125"/>
            <a:ext cx="9144000" cy="646113"/>
          </a:xfrm>
          <a:prstGeom prst="rect">
            <a:avLst/>
          </a:prstGeom>
          <a:noFill/>
          <a:ln w="9525">
            <a:noFill/>
            <a:miter lim="800000"/>
            <a:headEnd/>
            <a:tailEnd/>
          </a:ln>
        </p:spPr>
      </p:pic>
      <p:sp>
        <p:nvSpPr>
          <p:cNvPr id="5124" name="Rectangle 3"/>
          <p:cNvSpPr>
            <a:spLocks noChangeArrowheads="1"/>
          </p:cNvSpPr>
          <p:nvPr/>
        </p:nvSpPr>
        <p:spPr bwMode="auto">
          <a:xfrm>
            <a:off x="990600" y="147638"/>
            <a:ext cx="7697788" cy="1143000"/>
          </a:xfrm>
          <a:prstGeom prst="rect">
            <a:avLst/>
          </a:prstGeom>
          <a:noFill/>
          <a:ln w="9525">
            <a:noFill/>
            <a:miter lim="800000"/>
            <a:headEnd/>
            <a:tailEnd/>
          </a:ln>
        </p:spPr>
        <p:txBody>
          <a:bodyPr anchor="ctr"/>
          <a:lstStyle/>
          <a:p>
            <a:pPr marL="96838" indent="-96838"/>
            <a:endParaRPr lang="en-GB" sz="3600" b="1">
              <a:solidFill>
                <a:srgbClr val="1C1C70"/>
              </a:solidFill>
              <a:latin typeface="Grundfos1" pitchFamily="2" charset="0"/>
            </a:endParaRPr>
          </a:p>
        </p:txBody>
      </p:sp>
      <p:sp>
        <p:nvSpPr>
          <p:cNvPr id="5125" name="Rectangle 4"/>
          <p:cNvSpPr>
            <a:spLocks noChangeArrowheads="1"/>
          </p:cNvSpPr>
          <p:nvPr/>
        </p:nvSpPr>
        <p:spPr bwMode="auto">
          <a:xfrm>
            <a:off x="1066800" y="1824038"/>
            <a:ext cx="7621588" cy="1143000"/>
          </a:xfrm>
          <a:prstGeom prst="rect">
            <a:avLst/>
          </a:prstGeom>
          <a:noFill/>
          <a:ln w="9525">
            <a:noFill/>
            <a:miter lim="800000"/>
            <a:headEnd/>
            <a:tailEnd/>
          </a:ln>
        </p:spPr>
        <p:txBody>
          <a:bodyPr anchor="ctr"/>
          <a:lstStyle/>
          <a:p>
            <a:endParaRPr lang="en-GB" sz="2900">
              <a:solidFill>
                <a:schemeClr val="bg1"/>
              </a:solidFill>
              <a:latin typeface="Grundfos1" pitchFamily="2" charset="0"/>
            </a:endParaRPr>
          </a:p>
        </p:txBody>
      </p:sp>
      <p:sp>
        <p:nvSpPr>
          <p:cNvPr id="5126" name="Rectangle 5"/>
          <p:cNvSpPr>
            <a:spLocks noChangeArrowheads="1"/>
          </p:cNvSpPr>
          <p:nvPr/>
        </p:nvSpPr>
        <p:spPr bwMode="auto">
          <a:xfrm>
            <a:off x="1066800" y="147638"/>
            <a:ext cx="9069388" cy="1143000"/>
          </a:xfrm>
          <a:prstGeom prst="rect">
            <a:avLst/>
          </a:prstGeom>
          <a:noFill/>
          <a:ln w="9525">
            <a:noFill/>
            <a:miter lim="800000"/>
            <a:headEnd/>
            <a:tailEnd/>
          </a:ln>
        </p:spPr>
        <p:txBody>
          <a:bodyPr anchor="ctr"/>
          <a:lstStyle/>
          <a:p>
            <a:endParaRPr lang="en-GB" sz="3600" b="1">
              <a:solidFill>
                <a:srgbClr val="1C1C70"/>
              </a:solidFill>
              <a:latin typeface="Grundfos1" pitchFamily="2" charset="0"/>
            </a:endParaRPr>
          </a:p>
        </p:txBody>
      </p:sp>
      <p:sp>
        <p:nvSpPr>
          <p:cNvPr id="5127" name="Text Box 6"/>
          <p:cNvSpPr txBox="1">
            <a:spLocks noChangeArrowheads="1"/>
          </p:cNvSpPr>
          <p:nvPr/>
        </p:nvSpPr>
        <p:spPr bwMode="auto">
          <a:xfrm>
            <a:off x="10591800" y="5486400"/>
            <a:ext cx="228600" cy="274638"/>
          </a:xfrm>
          <a:prstGeom prst="rect">
            <a:avLst/>
          </a:prstGeom>
          <a:noFill/>
          <a:ln w="9525">
            <a:noFill/>
            <a:miter lim="800000"/>
            <a:headEnd/>
            <a:tailEnd/>
          </a:ln>
        </p:spPr>
        <p:txBody>
          <a:bodyPr>
            <a:spAutoFit/>
          </a:bodyPr>
          <a:lstStyle/>
          <a:p>
            <a:pPr>
              <a:spcBef>
                <a:spcPct val="50000"/>
              </a:spcBef>
            </a:pPr>
            <a:r>
              <a:rPr lang="da-DK" sz="1200">
                <a:latin typeface="Grundfos1" pitchFamily="2" charset="0"/>
              </a:rPr>
              <a:t>1</a:t>
            </a:r>
            <a:endParaRPr lang="en-US" sz="1200">
              <a:latin typeface="Grundfos1" pitchFamily="2" charset="0"/>
            </a:endParaRPr>
          </a:p>
        </p:txBody>
      </p:sp>
      <p:graphicFrame>
        <p:nvGraphicFramePr>
          <p:cNvPr id="5122" name="Rectangle 7"/>
          <p:cNvGraphicFramePr>
            <a:graphicFrameLocks/>
          </p:cNvGraphicFramePr>
          <p:nvPr/>
        </p:nvGraphicFramePr>
        <p:xfrm>
          <a:off x="1524000" y="1397000"/>
          <a:ext cx="6096000" cy="4064000"/>
        </p:xfrm>
        <a:graphic>
          <a:graphicData uri="http://schemas.openxmlformats.org/presentationml/2006/ole">
            <p:oleObj spid="_x0000_s5122" name="Imagen" r:id="rId5" imgW="0" imgH="0" progId="MS_ClipArt_Gallery.2">
              <p:embed/>
            </p:oleObj>
          </a:graphicData>
        </a:graphic>
      </p:graphicFrame>
      <p:pic>
        <p:nvPicPr>
          <p:cNvPr id="5128" name="Picture 8" descr="monoe">
            <a:hlinkClick r:id="" action="ppaction://noaction"/>
          </p:cNvPr>
          <p:cNvPicPr>
            <a:picLocks noChangeAspect="1" noChangeArrowheads="1"/>
          </p:cNvPicPr>
          <p:nvPr/>
        </p:nvPicPr>
        <p:blipFill>
          <a:blip r:embed="rId6" cstate="print"/>
          <a:srcRect/>
          <a:stretch>
            <a:fillRect/>
          </a:stretch>
        </p:blipFill>
        <p:spPr bwMode="auto">
          <a:xfrm>
            <a:off x="2603500" y="1447800"/>
            <a:ext cx="3727450" cy="4762500"/>
          </a:xfrm>
          <a:prstGeom prst="rect">
            <a:avLst/>
          </a:prstGeom>
          <a:noFill/>
          <a:ln w="9525">
            <a:noFill/>
            <a:miter lim="800000"/>
            <a:headEnd/>
            <a:tailEnd/>
          </a:ln>
        </p:spPr>
      </p:pic>
      <p:sp>
        <p:nvSpPr>
          <p:cNvPr id="5129" name="Text Box 9"/>
          <p:cNvSpPr txBox="1">
            <a:spLocks noChangeArrowheads="1"/>
          </p:cNvSpPr>
          <p:nvPr/>
        </p:nvSpPr>
        <p:spPr bwMode="auto">
          <a:xfrm>
            <a:off x="6472238" y="2362200"/>
            <a:ext cx="2525712" cy="336550"/>
          </a:xfrm>
          <a:prstGeom prst="rect">
            <a:avLst/>
          </a:prstGeom>
          <a:noFill/>
          <a:ln w="9525">
            <a:noFill/>
            <a:miter lim="800000"/>
            <a:headEnd/>
            <a:tailEnd/>
          </a:ln>
        </p:spPr>
        <p:txBody>
          <a:bodyPr wrap="none" anchor="ctr">
            <a:spAutoFit/>
          </a:bodyPr>
          <a:lstStyle/>
          <a:p>
            <a:pPr>
              <a:spcBef>
                <a:spcPct val="50000"/>
              </a:spcBef>
            </a:pPr>
            <a:r>
              <a:rPr lang="es-ES_tradnl" sz="1600">
                <a:latin typeface="Arial" pitchFamily="34" charset="0"/>
              </a:rPr>
              <a:t> </a:t>
            </a:r>
            <a:r>
              <a:rPr lang="es-ES_tradnl" sz="1600" b="1"/>
              <a:t>Tanque de compensación</a:t>
            </a:r>
            <a:endParaRPr lang="es-ES_tradnl" sz="1600">
              <a:latin typeface="Arial" pitchFamily="34" charset="0"/>
            </a:endParaRPr>
          </a:p>
        </p:txBody>
      </p:sp>
      <p:sp>
        <p:nvSpPr>
          <p:cNvPr id="5130" name="Text Box 10"/>
          <p:cNvSpPr txBox="1">
            <a:spLocks noChangeArrowheads="1"/>
          </p:cNvSpPr>
          <p:nvPr/>
        </p:nvSpPr>
        <p:spPr bwMode="auto">
          <a:xfrm>
            <a:off x="6361113" y="3733800"/>
            <a:ext cx="2782887" cy="336550"/>
          </a:xfrm>
          <a:prstGeom prst="rect">
            <a:avLst/>
          </a:prstGeom>
          <a:noFill/>
          <a:ln w="9525">
            <a:noFill/>
            <a:miter lim="800000"/>
            <a:headEnd/>
            <a:tailEnd/>
          </a:ln>
        </p:spPr>
        <p:txBody>
          <a:bodyPr anchor="ctr">
            <a:spAutoFit/>
          </a:bodyPr>
          <a:lstStyle/>
          <a:p>
            <a:pPr algn="ctr">
              <a:spcBef>
                <a:spcPct val="50000"/>
              </a:spcBef>
            </a:pPr>
            <a:r>
              <a:rPr lang="es-ES_tradnl" sz="1600">
                <a:latin typeface="Arial" pitchFamily="34" charset="0"/>
              </a:rPr>
              <a:t> </a:t>
            </a:r>
            <a:r>
              <a:rPr lang="es-ES_tradnl" sz="1600" b="1"/>
              <a:t>Llave de comando eléctrico</a:t>
            </a:r>
          </a:p>
        </p:txBody>
      </p:sp>
      <p:sp>
        <p:nvSpPr>
          <p:cNvPr id="5131" name="Text Box 11"/>
          <p:cNvSpPr txBox="1">
            <a:spLocks noChangeArrowheads="1"/>
          </p:cNvSpPr>
          <p:nvPr/>
        </p:nvSpPr>
        <p:spPr bwMode="auto">
          <a:xfrm>
            <a:off x="6575425" y="5638800"/>
            <a:ext cx="2317750" cy="336550"/>
          </a:xfrm>
          <a:prstGeom prst="rect">
            <a:avLst/>
          </a:prstGeom>
          <a:noFill/>
          <a:ln w="9525">
            <a:noFill/>
            <a:miter lim="800000"/>
            <a:headEnd/>
            <a:tailEnd/>
          </a:ln>
        </p:spPr>
        <p:txBody>
          <a:bodyPr wrap="none" anchor="ctr">
            <a:spAutoFit/>
          </a:bodyPr>
          <a:lstStyle/>
          <a:p>
            <a:pPr algn="ctr">
              <a:spcBef>
                <a:spcPct val="50000"/>
              </a:spcBef>
            </a:pPr>
            <a:r>
              <a:rPr lang="es-ES_tradnl" sz="1600">
                <a:latin typeface="Arial" pitchFamily="34" charset="0"/>
              </a:rPr>
              <a:t> </a:t>
            </a:r>
            <a:r>
              <a:rPr lang="es-ES_tradnl" sz="1600" b="1"/>
              <a:t>Transductor de presión</a:t>
            </a:r>
          </a:p>
        </p:txBody>
      </p:sp>
      <p:sp>
        <p:nvSpPr>
          <p:cNvPr id="5132" name="Text Box 12"/>
          <p:cNvSpPr txBox="1">
            <a:spLocks noChangeArrowheads="1"/>
          </p:cNvSpPr>
          <p:nvPr/>
        </p:nvSpPr>
        <p:spPr bwMode="auto">
          <a:xfrm>
            <a:off x="6613525" y="4648200"/>
            <a:ext cx="2298700" cy="581025"/>
          </a:xfrm>
          <a:prstGeom prst="rect">
            <a:avLst/>
          </a:prstGeom>
          <a:noFill/>
          <a:ln w="9525">
            <a:noFill/>
            <a:miter lim="800000"/>
            <a:headEnd/>
            <a:tailEnd/>
          </a:ln>
        </p:spPr>
        <p:txBody>
          <a:bodyPr anchor="ctr">
            <a:spAutoFit/>
          </a:bodyPr>
          <a:lstStyle/>
          <a:p>
            <a:pPr algn="ctr">
              <a:spcBef>
                <a:spcPct val="50000"/>
              </a:spcBef>
            </a:pPr>
            <a:r>
              <a:rPr lang="es-ES_tradnl" sz="1600" b="1">
                <a:solidFill>
                  <a:srgbClr val="000000"/>
                </a:solidFill>
              </a:rPr>
              <a:t> </a:t>
            </a:r>
            <a:r>
              <a:rPr lang="es-ES_tradnl" sz="1600" b="1"/>
              <a:t>Válvula de cierre de impulsión </a:t>
            </a:r>
          </a:p>
        </p:txBody>
      </p:sp>
      <p:sp>
        <p:nvSpPr>
          <p:cNvPr id="5133" name="Line 13"/>
          <p:cNvSpPr>
            <a:spLocks noChangeShapeType="1"/>
          </p:cNvSpPr>
          <p:nvPr/>
        </p:nvSpPr>
        <p:spPr bwMode="auto">
          <a:xfrm flipH="1" flipV="1">
            <a:off x="5487988" y="5257800"/>
            <a:ext cx="1195387" cy="533400"/>
          </a:xfrm>
          <a:prstGeom prst="line">
            <a:avLst/>
          </a:prstGeom>
          <a:noFill/>
          <a:ln w="9525">
            <a:solidFill>
              <a:schemeClr val="tx1"/>
            </a:solidFill>
            <a:round/>
            <a:headEnd/>
            <a:tailEnd type="triangle" w="med" len="med"/>
          </a:ln>
        </p:spPr>
        <p:txBody>
          <a:bodyPr wrap="none" anchor="ctr"/>
          <a:lstStyle/>
          <a:p>
            <a:endParaRPr lang="es-ES_tradnl"/>
          </a:p>
        </p:txBody>
      </p:sp>
      <p:sp>
        <p:nvSpPr>
          <p:cNvPr id="5134" name="Line 14"/>
          <p:cNvSpPr>
            <a:spLocks noChangeShapeType="1"/>
          </p:cNvSpPr>
          <p:nvPr/>
        </p:nvSpPr>
        <p:spPr bwMode="auto">
          <a:xfrm flipH="1">
            <a:off x="5768975" y="4953000"/>
            <a:ext cx="1339850" cy="0"/>
          </a:xfrm>
          <a:prstGeom prst="line">
            <a:avLst/>
          </a:prstGeom>
          <a:noFill/>
          <a:ln w="9525">
            <a:solidFill>
              <a:schemeClr val="tx1"/>
            </a:solidFill>
            <a:round/>
            <a:headEnd/>
            <a:tailEnd type="triangle" w="med" len="med"/>
          </a:ln>
        </p:spPr>
        <p:txBody>
          <a:bodyPr wrap="none" anchor="ctr"/>
          <a:lstStyle/>
          <a:p>
            <a:endParaRPr lang="es-ES_tradnl"/>
          </a:p>
        </p:txBody>
      </p:sp>
      <p:sp>
        <p:nvSpPr>
          <p:cNvPr id="5135" name="Line 15"/>
          <p:cNvSpPr>
            <a:spLocks noChangeShapeType="1"/>
          </p:cNvSpPr>
          <p:nvPr/>
        </p:nvSpPr>
        <p:spPr bwMode="auto">
          <a:xfrm flipH="1">
            <a:off x="4926013" y="3886200"/>
            <a:ext cx="1546225" cy="76200"/>
          </a:xfrm>
          <a:prstGeom prst="line">
            <a:avLst/>
          </a:prstGeom>
          <a:noFill/>
          <a:ln w="9525">
            <a:solidFill>
              <a:schemeClr val="tx1"/>
            </a:solidFill>
            <a:round/>
            <a:headEnd/>
            <a:tailEnd type="triangle" w="med" len="med"/>
          </a:ln>
        </p:spPr>
        <p:txBody>
          <a:bodyPr wrap="none" anchor="ctr"/>
          <a:lstStyle/>
          <a:p>
            <a:endParaRPr lang="es-ES_tradnl"/>
          </a:p>
        </p:txBody>
      </p:sp>
      <p:sp>
        <p:nvSpPr>
          <p:cNvPr id="5136" name="Line 16"/>
          <p:cNvSpPr>
            <a:spLocks noChangeShapeType="1"/>
          </p:cNvSpPr>
          <p:nvPr/>
        </p:nvSpPr>
        <p:spPr bwMode="auto">
          <a:xfrm flipH="1">
            <a:off x="5487988" y="2514600"/>
            <a:ext cx="1055687" cy="381000"/>
          </a:xfrm>
          <a:prstGeom prst="line">
            <a:avLst/>
          </a:prstGeom>
          <a:noFill/>
          <a:ln w="9525">
            <a:solidFill>
              <a:schemeClr val="tx1"/>
            </a:solidFill>
            <a:round/>
            <a:headEnd/>
            <a:tailEnd type="triangle" w="med" len="med"/>
          </a:ln>
        </p:spPr>
        <p:txBody>
          <a:bodyPr wrap="none" anchor="ctr"/>
          <a:lstStyle/>
          <a:p>
            <a:endParaRPr lang="es-ES_tradnl"/>
          </a:p>
        </p:txBody>
      </p:sp>
      <p:sp>
        <p:nvSpPr>
          <p:cNvPr id="5137" name="Text Box 17"/>
          <p:cNvSpPr txBox="1">
            <a:spLocks noChangeArrowheads="1"/>
          </p:cNvSpPr>
          <p:nvPr/>
        </p:nvSpPr>
        <p:spPr bwMode="auto">
          <a:xfrm>
            <a:off x="141288" y="5562600"/>
            <a:ext cx="1181100" cy="336550"/>
          </a:xfrm>
          <a:prstGeom prst="rect">
            <a:avLst/>
          </a:prstGeom>
          <a:noFill/>
          <a:ln w="9525">
            <a:noFill/>
            <a:miter lim="800000"/>
            <a:headEnd/>
            <a:tailEnd/>
          </a:ln>
        </p:spPr>
        <p:txBody>
          <a:bodyPr wrap="none" anchor="ctr">
            <a:spAutoFit/>
          </a:bodyPr>
          <a:lstStyle/>
          <a:p>
            <a:pPr algn="ctr">
              <a:spcBef>
                <a:spcPct val="50000"/>
              </a:spcBef>
            </a:pPr>
            <a:r>
              <a:rPr lang="es-ES_tradnl" sz="1600" b="1"/>
              <a:t>Manómetro</a:t>
            </a:r>
          </a:p>
        </p:txBody>
      </p:sp>
      <p:sp>
        <p:nvSpPr>
          <p:cNvPr id="5138" name="Line 18"/>
          <p:cNvSpPr>
            <a:spLocks noChangeShapeType="1"/>
          </p:cNvSpPr>
          <p:nvPr/>
        </p:nvSpPr>
        <p:spPr bwMode="auto">
          <a:xfrm flipV="1">
            <a:off x="1266825" y="4419600"/>
            <a:ext cx="3962400" cy="1295400"/>
          </a:xfrm>
          <a:prstGeom prst="line">
            <a:avLst/>
          </a:prstGeom>
          <a:noFill/>
          <a:ln w="9525">
            <a:solidFill>
              <a:schemeClr val="tx1"/>
            </a:solidFill>
            <a:round/>
            <a:headEnd/>
            <a:tailEnd type="triangle" w="med" len="med"/>
          </a:ln>
        </p:spPr>
        <p:txBody>
          <a:bodyPr wrap="none" anchor="ctr"/>
          <a:lstStyle/>
          <a:p>
            <a:endParaRPr lang="es-ES_tradnl"/>
          </a:p>
        </p:txBody>
      </p:sp>
      <p:sp>
        <p:nvSpPr>
          <p:cNvPr id="5139" name="Text Box 19"/>
          <p:cNvSpPr txBox="1">
            <a:spLocks noChangeArrowheads="1"/>
          </p:cNvSpPr>
          <p:nvPr/>
        </p:nvSpPr>
        <p:spPr bwMode="auto">
          <a:xfrm>
            <a:off x="141288" y="4191000"/>
            <a:ext cx="1250950" cy="336550"/>
          </a:xfrm>
          <a:prstGeom prst="rect">
            <a:avLst/>
          </a:prstGeom>
          <a:noFill/>
          <a:ln w="9525">
            <a:noFill/>
            <a:miter lim="800000"/>
            <a:headEnd/>
            <a:tailEnd/>
          </a:ln>
        </p:spPr>
        <p:txBody>
          <a:bodyPr anchor="ctr">
            <a:spAutoFit/>
          </a:bodyPr>
          <a:lstStyle/>
          <a:p>
            <a:pPr algn="ctr">
              <a:spcBef>
                <a:spcPct val="50000"/>
              </a:spcBef>
            </a:pPr>
            <a:r>
              <a:rPr lang="es-ES_tradnl" sz="1600" b="1"/>
              <a:t>Bomba CRE</a:t>
            </a:r>
          </a:p>
        </p:txBody>
      </p:sp>
      <p:sp>
        <p:nvSpPr>
          <p:cNvPr id="5140" name="Line 20"/>
          <p:cNvSpPr>
            <a:spLocks noChangeShapeType="1"/>
          </p:cNvSpPr>
          <p:nvPr/>
        </p:nvSpPr>
        <p:spPr bwMode="auto">
          <a:xfrm flipV="1">
            <a:off x="1406525" y="3505200"/>
            <a:ext cx="2022475" cy="838200"/>
          </a:xfrm>
          <a:prstGeom prst="line">
            <a:avLst/>
          </a:prstGeom>
          <a:noFill/>
          <a:ln w="9525">
            <a:solidFill>
              <a:schemeClr val="tx1"/>
            </a:solidFill>
            <a:round/>
            <a:headEnd/>
            <a:tailEnd type="triangle" w="med" len="med"/>
          </a:ln>
        </p:spPr>
        <p:txBody>
          <a:bodyPr wrap="none" anchor="ctr"/>
          <a:lstStyle/>
          <a:p>
            <a:endParaRPr lang="es-ES_tradnl"/>
          </a:p>
        </p:txBody>
      </p:sp>
      <p:sp>
        <p:nvSpPr>
          <p:cNvPr id="5141" name="Text Box 21"/>
          <p:cNvSpPr txBox="1">
            <a:spLocks noChangeArrowheads="1"/>
          </p:cNvSpPr>
          <p:nvPr/>
        </p:nvSpPr>
        <p:spPr bwMode="auto">
          <a:xfrm>
            <a:off x="0" y="1265238"/>
            <a:ext cx="2322513" cy="581025"/>
          </a:xfrm>
          <a:prstGeom prst="rect">
            <a:avLst/>
          </a:prstGeom>
          <a:noFill/>
          <a:ln w="9525">
            <a:noFill/>
            <a:miter lim="800000"/>
            <a:headEnd/>
            <a:tailEnd/>
          </a:ln>
        </p:spPr>
        <p:txBody>
          <a:bodyPr anchor="ctr">
            <a:spAutoFit/>
          </a:bodyPr>
          <a:lstStyle/>
          <a:p>
            <a:pPr algn="ctr">
              <a:spcBef>
                <a:spcPct val="50000"/>
              </a:spcBef>
            </a:pPr>
            <a:r>
              <a:rPr lang="es-ES_tradnl" sz="1600">
                <a:latin typeface="Arial" pitchFamily="34" charset="0"/>
              </a:rPr>
              <a:t> </a:t>
            </a:r>
            <a:r>
              <a:rPr lang="es-ES_tradnl" sz="1600" b="1"/>
              <a:t>Botonera de operación y programación</a:t>
            </a:r>
            <a:endParaRPr lang="es-ES_tradnl" sz="1600">
              <a:latin typeface="Arial" pitchFamily="34" charset="0"/>
            </a:endParaRPr>
          </a:p>
        </p:txBody>
      </p:sp>
      <p:sp>
        <p:nvSpPr>
          <p:cNvPr id="5142" name="Line 22"/>
          <p:cNvSpPr>
            <a:spLocks noChangeShapeType="1"/>
          </p:cNvSpPr>
          <p:nvPr/>
        </p:nvSpPr>
        <p:spPr bwMode="auto">
          <a:xfrm>
            <a:off x="1898650" y="1676400"/>
            <a:ext cx="1741488" cy="762000"/>
          </a:xfrm>
          <a:prstGeom prst="line">
            <a:avLst/>
          </a:prstGeom>
          <a:noFill/>
          <a:ln w="9525">
            <a:solidFill>
              <a:schemeClr val="tx1"/>
            </a:solidFill>
            <a:round/>
            <a:headEnd/>
            <a:tailEnd type="triangle" w="med" len="med"/>
          </a:ln>
        </p:spPr>
        <p:txBody>
          <a:bodyPr wrap="none" anchor="ctr"/>
          <a:lstStyle/>
          <a:p>
            <a:endParaRPr lang="es-ES_tradnl"/>
          </a:p>
        </p:txBody>
      </p:sp>
      <p:sp>
        <p:nvSpPr>
          <p:cNvPr id="48151" name="Rectangle 23"/>
          <p:cNvSpPr>
            <a:spLocks noChangeArrowheads="1"/>
          </p:cNvSpPr>
          <p:nvPr/>
        </p:nvSpPr>
        <p:spPr bwMode="auto">
          <a:xfrm>
            <a:off x="444500" y="306388"/>
            <a:ext cx="8493125" cy="854075"/>
          </a:xfrm>
          <a:prstGeom prst="rect">
            <a:avLst/>
          </a:prstGeom>
          <a:noFill/>
          <a:ln w="9525">
            <a:noFill/>
            <a:miter lim="800000"/>
            <a:headEnd/>
            <a:tailEnd/>
          </a:ln>
          <a:effectLst/>
        </p:spPr>
        <p:txBody>
          <a:bodyPr lIns="0" tIns="0" rIns="0" bIns="0">
            <a:spAutoFit/>
          </a:bodyPr>
          <a:lstStyle/>
          <a:p>
            <a:pPr algn="ctr">
              <a:defRPr/>
            </a:pPr>
            <a:r>
              <a:rPr lang="en-US" sz="2800" b="1">
                <a:effectLst>
                  <a:outerShdw blurRad="38100" dist="38100" dir="2700000" algn="tl">
                    <a:srgbClr val="C0C0C0"/>
                  </a:outerShdw>
                </a:effectLst>
              </a:rPr>
              <a:t>Sistema de Presurización </a:t>
            </a:r>
          </a:p>
          <a:p>
            <a:pPr algn="ctr">
              <a:defRPr/>
            </a:pPr>
            <a:r>
              <a:rPr lang="en-US" sz="2800" b="1">
                <a:effectLst>
                  <a:outerShdw blurRad="38100" dist="38100" dir="2700000" algn="tl">
                    <a:srgbClr val="C0C0C0"/>
                  </a:outerShdw>
                </a:effectLst>
              </a:rPr>
              <a:t>Hydro 2000 Solo-E</a:t>
            </a:r>
          </a:p>
        </p:txBody>
      </p:sp>
      <p:sp>
        <p:nvSpPr>
          <p:cNvPr id="5144" name="Text Box 24"/>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s-ES" u="sng" smtClean="0"/>
              <a:t>Hydro Dome CHV</a:t>
            </a:r>
          </a:p>
        </p:txBody>
      </p:sp>
      <p:pic>
        <p:nvPicPr>
          <p:cNvPr id="39939" name="Picture 3"/>
          <p:cNvPicPr>
            <a:picLocks noGrp="1" noChangeAspect="1" noChangeArrowheads="1"/>
          </p:cNvPicPr>
          <p:nvPr>
            <p:ph type="clipArt" sz="half" idx="1"/>
          </p:nvPr>
        </p:nvPicPr>
        <p:blipFill>
          <a:blip r:embed="rId2" cstate="print"/>
          <a:srcRect/>
          <a:stretch>
            <a:fillRect/>
          </a:stretch>
        </p:blipFill>
        <p:spPr>
          <a:xfrm>
            <a:off x="854075" y="1892300"/>
            <a:ext cx="2151063" cy="4146550"/>
          </a:xfrm>
        </p:spPr>
      </p:pic>
      <p:sp>
        <p:nvSpPr>
          <p:cNvPr id="39940" name="Rectangle 4"/>
          <p:cNvSpPr>
            <a:spLocks noGrp="1" noChangeArrowheads="1"/>
          </p:cNvSpPr>
          <p:nvPr>
            <p:ph type="body" sz="half" idx="2"/>
          </p:nvPr>
        </p:nvSpPr>
        <p:spPr>
          <a:xfrm>
            <a:off x="3979863" y="1852613"/>
            <a:ext cx="4298950" cy="4114800"/>
          </a:xfrm>
        </p:spPr>
        <p:txBody>
          <a:bodyPr/>
          <a:lstStyle/>
          <a:p>
            <a:pPr>
              <a:lnSpc>
                <a:spcPct val="90000"/>
              </a:lnSpc>
            </a:pPr>
            <a:r>
              <a:rPr lang="es-AR" sz="1600" smtClean="0"/>
              <a:t>Equipo compacto con 2 bombas</a:t>
            </a:r>
          </a:p>
          <a:p>
            <a:pPr>
              <a:lnSpc>
                <a:spcPct val="90000"/>
              </a:lnSpc>
            </a:pPr>
            <a:endParaRPr lang="es-AR" sz="1600" smtClean="0"/>
          </a:p>
          <a:p>
            <a:pPr>
              <a:lnSpc>
                <a:spcPct val="90000"/>
              </a:lnSpc>
            </a:pPr>
            <a:r>
              <a:rPr lang="es-AR" sz="1600" smtClean="0"/>
              <a:t>Tipo presostático</a:t>
            </a:r>
          </a:p>
          <a:p>
            <a:pPr>
              <a:lnSpc>
                <a:spcPct val="90000"/>
              </a:lnSpc>
            </a:pPr>
            <a:endParaRPr lang="es-AR" sz="1600" smtClean="0"/>
          </a:p>
          <a:p>
            <a:pPr>
              <a:lnSpc>
                <a:spcPct val="90000"/>
              </a:lnSpc>
            </a:pPr>
            <a:r>
              <a:rPr lang="es-AR" sz="1600" smtClean="0"/>
              <a:t>Tablero sencillo</a:t>
            </a:r>
          </a:p>
          <a:p>
            <a:pPr>
              <a:lnSpc>
                <a:spcPct val="90000"/>
              </a:lnSpc>
            </a:pPr>
            <a:endParaRPr lang="es-AR" sz="1600" smtClean="0"/>
          </a:p>
          <a:p>
            <a:pPr>
              <a:lnSpc>
                <a:spcPct val="90000"/>
              </a:lnSpc>
            </a:pPr>
            <a:r>
              <a:rPr lang="es-AR" sz="1600" smtClean="0"/>
              <a:t>Funcionamiento en cascada</a:t>
            </a:r>
          </a:p>
          <a:p>
            <a:pPr>
              <a:lnSpc>
                <a:spcPct val="90000"/>
              </a:lnSpc>
            </a:pPr>
            <a:endParaRPr lang="es-AR" sz="1600" smtClean="0"/>
          </a:p>
          <a:p>
            <a:pPr>
              <a:lnSpc>
                <a:spcPct val="90000"/>
              </a:lnSpc>
            </a:pPr>
            <a:r>
              <a:rPr lang="es-AR" sz="1600" smtClean="0"/>
              <a:t>Alternancia por cada arranque</a:t>
            </a:r>
          </a:p>
          <a:p>
            <a:pPr>
              <a:lnSpc>
                <a:spcPct val="90000"/>
              </a:lnSpc>
            </a:pPr>
            <a:endParaRPr lang="es-AR" sz="1600" smtClean="0"/>
          </a:p>
          <a:p>
            <a:pPr>
              <a:lnSpc>
                <a:spcPct val="90000"/>
              </a:lnSpc>
            </a:pPr>
            <a:r>
              <a:rPr lang="es-AR" sz="1600" smtClean="0"/>
              <a:t>Precio muy económico</a:t>
            </a:r>
          </a:p>
          <a:p>
            <a:pPr>
              <a:lnSpc>
                <a:spcPct val="90000"/>
              </a:lnSpc>
            </a:pPr>
            <a:endParaRPr lang="es-AR" sz="1600" smtClean="0"/>
          </a:p>
          <a:p>
            <a:pPr>
              <a:lnSpc>
                <a:spcPct val="90000"/>
              </a:lnSpc>
            </a:pPr>
            <a:r>
              <a:rPr lang="es-AR" sz="1600" smtClean="0"/>
              <a:t>Caudal hasta 15 m3/h</a:t>
            </a:r>
          </a:p>
          <a:p>
            <a:pPr>
              <a:lnSpc>
                <a:spcPct val="90000"/>
              </a:lnSpc>
            </a:pPr>
            <a:endParaRPr lang="es-AR" sz="1600" smtClean="0"/>
          </a:p>
          <a:p>
            <a:pPr>
              <a:lnSpc>
                <a:spcPct val="90000"/>
              </a:lnSpc>
            </a:pPr>
            <a:r>
              <a:rPr lang="es-AR" sz="1600" smtClean="0"/>
              <a:t>Presión hasta 8 bar</a:t>
            </a:r>
            <a:endParaRPr lang="es-ES" sz="180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es-AR" sz="2800" b="1" u="sng" smtClean="0"/>
              <a:t>Componentes del sistema</a:t>
            </a:r>
            <a:endParaRPr lang="es-ES" sz="2800" b="1" u="sng" smtClean="0"/>
          </a:p>
        </p:txBody>
      </p:sp>
      <p:pic>
        <p:nvPicPr>
          <p:cNvPr id="40963" name="Picture 3"/>
          <p:cNvPicPr>
            <a:picLocks noChangeAspect="1" noChangeArrowheads="1"/>
          </p:cNvPicPr>
          <p:nvPr/>
        </p:nvPicPr>
        <p:blipFill>
          <a:blip r:embed="rId2" cstate="print"/>
          <a:srcRect/>
          <a:stretch>
            <a:fillRect/>
          </a:stretch>
        </p:blipFill>
        <p:spPr bwMode="auto">
          <a:xfrm>
            <a:off x="466725" y="1598613"/>
            <a:ext cx="3201988" cy="4397375"/>
          </a:xfrm>
          <a:prstGeom prst="rect">
            <a:avLst/>
          </a:prstGeom>
          <a:noFill/>
          <a:ln w="9525">
            <a:noFill/>
            <a:miter lim="800000"/>
            <a:headEnd/>
            <a:tailEnd/>
          </a:ln>
        </p:spPr>
      </p:pic>
      <p:pic>
        <p:nvPicPr>
          <p:cNvPr id="40964" name="Picture 4"/>
          <p:cNvPicPr>
            <a:picLocks noChangeAspect="1" noChangeArrowheads="1"/>
          </p:cNvPicPr>
          <p:nvPr/>
        </p:nvPicPr>
        <p:blipFill>
          <a:blip r:embed="rId3" cstate="print"/>
          <a:srcRect/>
          <a:stretch>
            <a:fillRect/>
          </a:stretch>
        </p:blipFill>
        <p:spPr bwMode="auto">
          <a:xfrm>
            <a:off x="3846513" y="1722438"/>
            <a:ext cx="4872037" cy="4056062"/>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s-AR" sz="2800" b="1" u="sng" smtClean="0"/>
              <a:t>Hydro Multi-S</a:t>
            </a:r>
            <a:endParaRPr lang="es-ES" sz="2800" b="1" u="sng" smtClean="0"/>
          </a:p>
        </p:txBody>
      </p:sp>
      <p:pic>
        <p:nvPicPr>
          <p:cNvPr id="41987" name="Picture 3"/>
          <p:cNvPicPr>
            <a:picLocks noChangeAspect="1" noChangeArrowheads="1"/>
          </p:cNvPicPr>
          <p:nvPr/>
        </p:nvPicPr>
        <p:blipFill>
          <a:blip r:embed="rId2" cstate="print"/>
          <a:srcRect/>
          <a:stretch>
            <a:fillRect/>
          </a:stretch>
        </p:blipFill>
        <p:spPr bwMode="auto">
          <a:xfrm>
            <a:off x="458788" y="1017588"/>
            <a:ext cx="2308225" cy="2593975"/>
          </a:xfrm>
          <a:prstGeom prst="rect">
            <a:avLst/>
          </a:prstGeom>
          <a:noFill/>
          <a:ln w="9525">
            <a:noFill/>
            <a:miter lim="800000"/>
            <a:headEnd/>
            <a:tailEnd/>
          </a:ln>
        </p:spPr>
      </p:pic>
      <p:sp>
        <p:nvSpPr>
          <p:cNvPr id="41988" name="Rectangle 4"/>
          <p:cNvSpPr>
            <a:spLocks noChangeArrowheads="1"/>
          </p:cNvSpPr>
          <p:nvPr/>
        </p:nvSpPr>
        <p:spPr bwMode="auto">
          <a:xfrm>
            <a:off x="3122613" y="1897063"/>
            <a:ext cx="5867400" cy="3708400"/>
          </a:xfrm>
          <a:prstGeom prst="rect">
            <a:avLst/>
          </a:prstGeom>
          <a:noFill/>
          <a:ln w="9525">
            <a:noFill/>
            <a:miter lim="800000"/>
            <a:headEnd/>
            <a:tailEnd/>
          </a:ln>
        </p:spPr>
        <p:txBody>
          <a:bodyPr>
            <a:spAutoFit/>
          </a:bodyPr>
          <a:lstStyle/>
          <a:p>
            <a:pPr>
              <a:spcBef>
                <a:spcPct val="50000"/>
              </a:spcBef>
            </a:pPr>
            <a:r>
              <a:rPr lang="es-ES" sz="1400"/>
              <a:t>• Control en cascada automático de las bombas a través de 1 interruptores de presión por bomba.</a:t>
            </a:r>
          </a:p>
          <a:p>
            <a:pPr>
              <a:spcBef>
                <a:spcPct val="50000"/>
              </a:spcBef>
            </a:pPr>
            <a:r>
              <a:rPr lang="es-ES" sz="1400"/>
              <a:t>• Cambio automático de bombas en cada ciclo de arranque/parada.</a:t>
            </a:r>
          </a:p>
          <a:p>
            <a:pPr>
              <a:spcBef>
                <a:spcPct val="50000"/>
              </a:spcBef>
            </a:pPr>
            <a:r>
              <a:rPr lang="es-ES" sz="1400"/>
              <a:t>• Si una bomba presenta un estado de fallo, se pone automáticamente fuera de funcionamiento.</a:t>
            </a:r>
          </a:p>
          <a:p>
            <a:pPr>
              <a:spcBef>
                <a:spcPct val="50000"/>
              </a:spcBef>
            </a:pPr>
            <a:r>
              <a:rPr lang="es-ES" sz="1400"/>
              <a:t>• Reajuste manual después de desconexión por sobrecarga </a:t>
            </a:r>
          </a:p>
          <a:p>
            <a:pPr>
              <a:spcBef>
                <a:spcPct val="50000"/>
              </a:spcBef>
            </a:pPr>
            <a:r>
              <a:rPr lang="es-ES" sz="1400"/>
              <a:t>• Protección de la bomba y del sistema:</a:t>
            </a:r>
          </a:p>
          <a:p>
            <a:pPr>
              <a:spcBef>
                <a:spcPct val="50000"/>
              </a:spcBef>
            </a:pPr>
            <a:r>
              <a:rPr lang="es-ES" sz="1400"/>
              <a:t>    - Protección contra corto-circuito con fusibles </a:t>
            </a:r>
          </a:p>
          <a:p>
            <a:pPr>
              <a:spcBef>
                <a:spcPct val="50000"/>
              </a:spcBef>
            </a:pPr>
            <a:r>
              <a:rPr lang="es-ES" sz="1400"/>
              <a:t>    - Protección del motor a través de un relé de sobrecarga térmica </a:t>
            </a:r>
          </a:p>
          <a:p>
            <a:pPr>
              <a:spcBef>
                <a:spcPct val="50000"/>
              </a:spcBef>
            </a:pPr>
            <a:r>
              <a:rPr lang="es-ES" sz="1400"/>
              <a:t>    - Protección contra marcha en seco a través de un interruptor de presión o interruptor de nivel adicional</a:t>
            </a:r>
          </a:p>
          <a:p>
            <a:pPr>
              <a:spcBef>
                <a:spcPct val="50000"/>
              </a:spcBef>
            </a:pPr>
            <a:r>
              <a:rPr lang="es-ES" sz="1400"/>
              <a:t>    - Plazo de arranque entre 2 bombas: previene arranque simultáneo de más de una bomba. </a:t>
            </a:r>
          </a:p>
        </p:txBody>
      </p:sp>
      <p:pic>
        <p:nvPicPr>
          <p:cNvPr id="41989" name="Picture 5"/>
          <p:cNvPicPr>
            <a:picLocks noChangeAspect="1" noChangeArrowheads="1"/>
          </p:cNvPicPr>
          <p:nvPr/>
        </p:nvPicPr>
        <p:blipFill>
          <a:blip r:embed="rId3" cstate="print"/>
          <a:srcRect/>
          <a:stretch>
            <a:fillRect/>
          </a:stretch>
        </p:blipFill>
        <p:spPr bwMode="auto">
          <a:xfrm>
            <a:off x="169863" y="3627438"/>
            <a:ext cx="2646362" cy="2525712"/>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cstate="print"/>
          <a:srcRect/>
          <a:stretch>
            <a:fillRect/>
          </a:stretch>
        </p:blipFill>
        <p:spPr bwMode="auto">
          <a:xfrm>
            <a:off x="912813" y="484188"/>
            <a:ext cx="4784725" cy="5575300"/>
          </a:xfrm>
          <a:prstGeom prst="rect">
            <a:avLst/>
          </a:prstGeom>
          <a:noFill/>
          <a:ln w="9525">
            <a:noFill/>
            <a:miter lim="800000"/>
            <a:headEnd/>
            <a:tailEnd/>
          </a:ln>
        </p:spPr>
      </p:pic>
      <p:sp>
        <p:nvSpPr>
          <p:cNvPr id="43011" name="Text Box 3"/>
          <p:cNvSpPr txBox="1">
            <a:spLocks noChangeArrowheads="1"/>
          </p:cNvSpPr>
          <p:nvPr/>
        </p:nvSpPr>
        <p:spPr bwMode="auto">
          <a:xfrm>
            <a:off x="6243638" y="866775"/>
            <a:ext cx="2303462" cy="519113"/>
          </a:xfrm>
          <a:prstGeom prst="rect">
            <a:avLst/>
          </a:prstGeom>
          <a:noFill/>
          <a:ln w="9525">
            <a:noFill/>
            <a:miter lim="800000"/>
            <a:headEnd/>
            <a:tailEnd/>
          </a:ln>
        </p:spPr>
        <p:txBody>
          <a:bodyPr wrap="none">
            <a:spAutoFit/>
          </a:bodyPr>
          <a:lstStyle/>
          <a:p>
            <a:r>
              <a:rPr lang="es-AR" sz="2800" b="1"/>
              <a:t>Hydro Multi E</a:t>
            </a:r>
            <a:endParaRPr lang="en-US" sz="2800" b="1"/>
          </a:p>
        </p:txBody>
      </p:sp>
      <p:sp>
        <p:nvSpPr>
          <p:cNvPr id="43012" name="Text Box 4"/>
          <p:cNvSpPr txBox="1">
            <a:spLocks noChangeArrowheads="1"/>
          </p:cNvSpPr>
          <p:nvPr/>
        </p:nvSpPr>
        <p:spPr bwMode="auto">
          <a:xfrm>
            <a:off x="5851525" y="2046288"/>
            <a:ext cx="3292475" cy="3378200"/>
          </a:xfrm>
          <a:prstGeom prst="rect">
            <a:avLst/>
          </a:prstGeom>
          <a:noFill/>
          <a:ln w="9525">
            <a:noFill/>
            <a:miter lim="800000"/>
            <a:headEnd/>
            <a:tailEnd/>
          </a:ln>
        </p:spPr>
        <p:txBody>
          <a:bodyPr>
            <a:spAutoFit/>
          </a:bodyPr>
          <a:lstStyle/>
          <a:p>
            <a:pPr>
              <a:buFontTx/>
              <a:buChar char="•"/>
            </a:pPr>
            <a:r>
              <a:rPr lang="es-AR"/>
              <a:t> Hasta tres bombas</a:t>
            </a:r>
          </a:p>
          <a:p>
            <a:pPr>
              <a:buFontTx/>
              <a:buChar char="•"/>
            </a:pPr>
            <a:endParaRPr lang="es-AR"/>
          </a:p>
          <a:p>
            <a:pPr>
              <a:buFontTx/>
              <a:buChar char="•"/>
            </a:pPr>
            <a:r>
              <a:rPr lang="es-AR"/>
              <a:t> Todas con variador de velocidad</a:t>
            </a:r>
          </a:p>
          <a:p>
            <a:pPr>
              <a:buFontTx/>
              <a:buChar char="•"/>
            </a:pPr>
            <a:endParaRPr lang="es-AR"/>
          </a:p>
          <a:p>
            <a:pPr>
              <a:buFontTx/>
              <a:buChar char="•"/>
            </a:pPr>
            <a:r>
              <a:rPr lang="es-AR"/>
              <a:t> Tablero sencillo</a:t>
            </a:r>
          </a:p>
          <a:p>
            <a:pPr>
              <a:buFontTx/>
              <a:buChar char="•"/>
            </a:pPr>
            <a:endParaRPr lang="es-AR"/>
          </a:p>
          <a:p>
            <a:pPr>
              <a:buFontTx/>
              <a:buChar char="•"/>
            </a:pPr>
            <a:r>
              <a:rPr lang="es-AR"/>
              <a:t> Se setea la presión y arranca......</a:t>
            </a:r>
            <a:endParaRPr lang="en-US"/>
          </a:p>
        </p:txBody>
      </p:sp>
      <p:sp>
        <p:nvSpPr>
          <p:cNvPr id="43013" name="Text Box 5"/>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1828800" y="0"/>
            <a:ext cx="5562600" cy="396875"/>
          </a:xfrm>
          <a:prstGeom prst="rect">
            <a:avLst/>
          </a:prstGeom>
          <a:noFill/>
          <a:ln w="9525">
            <a:noFill/>
            <a:miter lim="800000"/>
            <a:headEnd/>
            <a:tailEnd/>
          </a:ln>
        </p:spPr>
        <p:txBody>
          <a:bodyPr>
            <a:spAutoFit/>
          </a:bodyPr>
          <a:lstStyle/>
          <a:p>
            <a:pPr algn="ctr" eaLnBrk="0" hangingPunct="0">
              <a:spcBef>
                <a:spcPct val="50000"/>
              </a:spcBef>
            </a:pPr>
            <a:r>
              <a:rPr lang="es-AR" sz="2000" b="1">
                <a:solidFill>
                  <a:schemeClr val="bg1"/>
                </a:solidFill>
                <a:latin typeface="Arial Narrow" pitchFamily="34" charset="0"/>
              </a:rPr>
              <a:t>ALGUNOS DATOS ORIENTATIVOS</a:t>
            </a:r>
            <a:endParaRPr lang="en-US" sz="2000" b="1">
              <a:solidFill>
                <a:schemeClr val="bg1"/>
              </a:solidFill>
              <a:latin typeface="Arial Narrow" pitchFamily="34" charset="0"/>
            </a:endParaRPr>
          </a:p>
        </p:txBody>
      </p:sp>
      <p:sp>
        <p:nvSpPr>
          <p:cNvPr id="12291" name="Text Box 3"/>
          <p:cNvSpPr txBox="1">
            <a:spLocks noChangeArrowheads="1"/>
          </p:cNvSpPr>
          <p:nvPr/>
        </p:nvSpPr>
        <p:spPr bwMode="auto">
          <a:xfrm>
            <a:off x="174625" y="338138"/>
            <a:ext cx="8823325" cy="366712"/>
          </a:xfrm>
          <a:prstGeom prst="rect">
            <a:avLst/>
          </a:prstGeom>
          <a:noFill/>
          <a:ln w="9525">
            <a:noFill/>
            <a:miter lim="800000"/>
            <a:headEnd/>
            <a:tailEnd/>
          </a:ln>
        </p:spPr>
        <p:txBody>
          <a:bodyPr>
            <a:spAutoFit/>
          </a:bodyPr>
          <a:lstStyle/>
          <a:p>
            <a:pPr algn="ctr" eaLnBrk="0" hangingPunct="0">
              <a:spcBef>
                <a:spcPct val="50000"/>
              </a:spcBef>
            </a:pPr>
            <a:r>
              <a:rPr lang="es-AR" sz="1800" b="1">
                <a:solidFill>
                  <a:srgbClr val="0000FF"/>
                </a:solidFill>
                <a:latin typeface="Arial Narrow" pitchFamily="34" charset="0"/>
              </a:rPr>
              <a:t>CONSUMOS MÁXIMOS MÁS PROBABLES Q</a:t>
            </a:r>
            <a:r>
              <a:rPr lang="es-AR" sz="1800" b="1" baseline="-25000">
                <a:solidFill>
                  <a:srgbClr val="0000FF"/>
                </a:solidFill>
                <a:latin typeface="Arial Narrow" pitchFamily="34" charset="0"/>
              </a:rPr>
              <a:t>máx</a:t>
            </a:r>
            <a:r>
              <a:rPr lang="es-AR" sz="1800" b="1">
                <a:solidFill>
                  <a:srgbClr val="0000FF"/>
                </a:solidFill>
                <a:latin typeface="Arial Narrow" pitchFamily="34" charset="0"/>
              </a:rPr>
              <a:t> [m</a:t>
            </a:r>
            <a:r>
              <a:rPr lang="es-AR" sz="1800" b="1" baseline="30000">
                <a:solidFill>
                  <a:srgbClr val="0000FF"/>
                </a:solidFill>
                <a:latin typeface="Arial Narrow" pitchFamily="34" charset="0"/>
              </a:rPr>
              <a:t>3</a:t>
            </a:r>
            <a:r>
              <a:rPr lang="es-AR" sz="1800" b="1">
                <a:solidFill>
                  <a:srgbClr val="0000FF"/>
                </a:solidFill>
                <a:latin typeface="Arial Narrow" pitchFamily="34" charset="0"/>
              </a:rPr>
              <a:t>/h] Y PRESIONES RECOMENDADAS</a:t>
            </a:r>
            <a:endParaRPr lang="en-US" sz="1800" b="1">
              <a:solidFill>
                <a:srgbClr val="0000FF"/>
              </a:solidFill>
              <a:latin typeface="Arial Narrow" pitchFamily="34" charset="0"/>
            </a:endParaRPr>
          </a:p>
        </p:txBody>
      </p:sp>
      <p:sp>
        <p:nvSpPr>
          <p:cNvPr id="12292" name="Text Box 4"/>
          <p:cNvSpPr txBox="1">
            <a:spLocks noChangeArrowheads="1"/>
          </p:cNvSpPr>
          <p:nvPr/>
        </p:nvSpPr>
        <p:spPr bwMode="auto">
          <a:xfrm>
            <a:off x="1414463" y="706438"/>
            <a:ext cx="5937250" cy="366712"/>
          </a:xfrm>
          <a:prstGeom prst="rect">
            <a:avLst/>
          </a:prstGeom>
          <a:noFill/>
          <a:ln w="9525">
            <a:noFill/>
            <a:miter lim="800000"/>
            <a:headEnd/>
            <a:tailEnd/>
          </a:ln>
        </p:spPr>
        <p:txBody>
          <a:bodyPr>
            <a:spAutoFit/>
          </a:bodyPr>
          <a:lstStyle/>
          <a:p>
            <a:pPr algn="ctr" eaLnBrk="0" hangingPunct="0">
              <a:spcBef>
                <a:spcPct val="50000"/>
              </a:spcBef>
            </a:pPr>
            <a:r>
              <a:rPr lang="es-AR" sz="1800" b="1">
                <a:latin typeface="Arial Narrow" pitchFamily="34" charset="0"/>
              </a:rPr>
              <a:t> </a:t>
            </a:r>
            <a:r>
              <a:rPr lang="es-AR" sz="1800" b="1">
                <a:solidFill>
                  <a:srgbClr val="0000FF"/>
                </a:solidFill>
                <a:latin typeface="Arial Narrow" pitchFamily="34" charset="0"/>
              </a:rPr>
              <a:t>Recordar que:  10 m.c.a.  =  1 Kg/cm</a:t>
            </a:r>
            <a:r>
              <a:rPr lang="es-AR" sz="1800" b="1" baseline="30000">
                <a:solidFill>
                  <a:srgbClr val="0000FF"/>
                </a:solidFill>
                <a:latin typeface="Arial Narrow" pitchFamily="34" charset="0"/>
              </a:rPr>
              <a:t>2  </a:t>
            </a:r>
            <a:r>
              <a:rPr lang="es-AR" sz="1800" b="1">
                <a:solidFill>
                  <a:srgbClr val="0000FF"/>
                </a:solidFill>
                <a:latin typeface="Arial Narrow" pitchFamily="34" charset="0"/>
              </a:rPr>
              <a:t>  y   1 bar  =  10,2 m.c.a.  </a:t>
            </a:r>
            <a:endParaRPr lang="en-US" sz="1800" b="1">
              <a:solidFill>
                <a:srgbClr val="0000FF"/>
              </a:solidFill>
              <a:latin typeface="Arial Narrow" pitchFamily="34" charset="0"/>
            </a:endParaRPr>
          </a:p>
        </p:txBody>
      </p:sp>
      <p:sp>
        <p:nvSpPr>
          <p:cNvPr id="12293" name="Text Box 5"/>
          <p:cNvSpPr txBox="1">
            <a:spLocks noChangeArrowheads="1"/>
          </p:cNvSpPr>
          <p:nvPr/>
        </p:nvSpPr>
        <p:spPr bwMode="auto">
          <a:xfrm>
            <a:off x="203200" y="1138238"/>
            <a:ext cx="8748713" cy="4794250"/>
          </a:xfrm>
          <a:prstGeom prst="rect">
            <a:avLst/>
          </a:prstGeom>
          <a:noFill/>
          <a:ln w="57150" cmpd="thinThick">
            <a:solidFill>
              <a:srgbClr val="0033CC"/>
            </a:solidFill>
            <a:miter lim="800000"/>
            <a:headEnd/>
            <a:tailEnd/>
          </a:ln>
        </p:spPr>
        <p:txBody>
          <a:bodyPr>
            <a:spAutoFit/>
          </a:bodyPr>
          <a:lstStyle/>
          <a:p>
            <a:pPr eaLnBrk="0" hangingPunct="0">
              <a:spcBef>
                <a:spcPct val="50000"/>
              </a:spcBef>
            </a:pPr>
            <a:r>
              <a:rPr lang="es-AR" sz="1600" b="1" u="sng">
                <a:solidFill>
                  <a:srgbClr val="A50021"/>
                </a:solidFill>
                <a:latin typeface="Arial Narrow" pitchFamily="34" charset="0"/>
              </a:rPr>
              <a:t>Artefactos y dispositivos aislados</a:t>
            </a:r>
            <a:r>
              <a:rPr lang="es-AR" sz="1600" b="1">
                <a:solidFill>
                  <a:srgbClr val="A50021"/>
                </a:solidFill>
                <a:latin typeface="Arial Narrow" pitchFamily="34" charset="0"/>
              </a:rPr>
              <a:t>:</a:t>
            </a:r>
          </a:p>
          <a:p>
            <a:pPr eaLnBrk="0" hangingPunct="0">
              <a:spcBef>
                <a:spcPct val="50000"/>
              </a:spcBef>
              <a:buFontTx/>
              <a:buChar char="-"/>
            </a:pPr>
            <a:r>
              <a:rPr lang="es-AR" sz="1600" b="1">
                <a:solidFill>
                  <a:srgbClr val="A50021"/>
                </a:solidFill>
                <a:latin typeface="Arial Narrow" pitchFamily="34" charset="0"/>
              </a:rPr>
              <a:t> Canilla					          0,4 á 0,7 m</a:t>
            </a:r>
            <a:r>
              <a:rPr lang="es-AR" sz="1600" b="1" baseline="30000">
                <a:solidFill>
                  <a:srgbClr val="A50021"/>
                </a:solidFill>
                <a:latin typeface="Arial Narrow" pitchFamily="34" charset="0"/>
              </a:rPr>
              <a:t>3</a:t>
            </a:r>
            <a:r>
              <a:rPr lang="es-AR" sz="1600" b="1">
                <a:solidFill>
                  <a:srgbClr val="A50021"/>
                </a:solidFill>
                <a:latin typeface="Arial Narrow" pitchFamily="34" charset="0"/>
              </a:rPr>
              <a:t>/h  y  0,5 á 1,5 Kg/cm</a:t>
            </a:r>
            <a:r>
              <a:rPr lang="es-AR" sz="1600" b="1" baseline="30000">
                <a:solidFill>
                  <a:srgbClr val="A50021"/>
                </a:solidFill>
                <a:latin typeface="Arial Narrow" pitchFamily="34" charset="0"/>
              </a:rPr>
              <a:t>2</a:t>
            </a:r>
            <a:endParaRPr lang="es-AR" sz="1600" b="1">
              <a:solidFill>
                <a:srgbClr val="A50021"/>
              </a:solidFill>
              <a:latin typeface="Arial Narrow" pitchFamily="34" charset="0"/>
            </a:endParaRPr>
          </a:p>
          <a:p>
            <a:pPr eaLnBrk="0" hangingPunct="0">
              <a:spcBef>
                <a:spcPct val="50000"/>
              </a:spcBef>
              <a:buFontTx/>
              <a:buChar char="-"/>
            </a:pPr>
            <a:r>
              <a:rPr lang="es-AR" sz="1600" b="1">
                <a:solidFill>
                  <a:srgbClr val="A50021"/>
                </a:solidFill>
                <a:latin typeface="Arial Narrow" pitchFamily="34" charset="0"/>
              </a:rPr>
              <a:t> Ducha					          0,5 á 1,2 m</a:t>
            </a:r>
            <a:r>
              <a:rPr lang="es-AR" sz="1600" b="1" baseline="30000">
                <a:solidFill>
                  <a:srgbClr val="A50021"/>
                </a:solidFill>
                <a:latin typeface="Arial Narrow" pitchFamily="34" charset="0"/>
              </a:rPr>
              <a:t>3</a:t>
            </a:r>
            <a:r>
              <a:rPr lang="es-AR" sz="1600" b="1">
                <a:solidFill>
                  <a:srgbClr val="A50021"/>
                </a:solidFill>
                <a:latin typeface="Arial Narrow" pitchFamily="34" charset="0"/>
              </a:rPr>
              <a:t>/h  y  0,7 á 1,5 Kg/cm</a:t>
            </a:r>
            <a:r>
              <a:rPr lang="es-AR" sz="1600" b="1" baseline="30000">
                <a:solidFill>
                  <a:srgbClr val="A50021"/>
                </a:solidFill>
                <a:latin typeface="Arial Narrow" pitchFamily="34" charset="0"/>
              </a:rPr>
              <a:t>2</a:t>
            </a:r>
            <a:r>
              <a:rPr lang="es-AR" sz="1600" b="1">
                <a:solidFill>
                  <a:srgbClr val="A50021"/>
                </a:solidFill>
                <a:latin typeface="Arial Narrow" pitchFamily="34" charset="0"/>
              </a:rPr>
              <a:t> </a:t>
            </a:r>
          </a:p>
          <a:p>
            <a:pPr eaLnBrk="0" hangingPunct="0">
              <a:spcBef>
                <a:spcPct val="50000"/>
              </a:spcBef>
              <a:buFontTx/>
              <a:buChar char="-"/>
            </a:pPr>
            <a:r>
              <a:rPr lang="es-AR" sz="1600" b="1">
                <a:solidFill>
                  <a:srgbClr val="A50021"/>
                </a:solidFill>
                <a:latin typeface="Arial Narrow" pitchFamily="34" charset="0"/>
              </a:rPr>
              <a:t> Descarga rápida de inodoro (10 segundos=15 litros)	          5,4 m</a:t>
            </a:r>
            <a:r>
              <a:rPr lang="es-AR" sz="1600" b="1" baseline="30000">
                <a:solidFill>
                  <a:srgbClr val="A50021"/>
                </a:solidFill>
                <a:latin typeface="Arial Narrow" pitchFamily="34" charset="0"/>
              </a:rPr>
              <a:t>3</a:t>
            </a:r>
            <a:r>
              <a:rPr lang="es-AR" sz="1600" b="1">
                <a:solidFill>
                  <a:srgbClr val="A50021"/>
                </a:solidFill>
                <a:latin typeface="Arial Narrow" pitchFamily="34" charset="0"/>
              </a:rPr>
              <a:t>/h y  0,3 á 0,5 Kg/cm</a:t>
            </a:r>
            <a:r>
              <a:rPr lang="es-AR" sz="1600" b="1" baseline="30000">
                <a:solidFill>
                  <a:srgbClr val="A50021"/>
                </a:solidFill>
                <a:latin typeface="Arial Narrow" pitchFamily="34" charset="0"/>
              </a:rPr>
              <a:t>2</a:t>
            </a:r>
            <a:endParaRPr lang="es-AR" sz="1600" b="1">
              <a:solidFill>
                <a:srgbClr val="A50021"/>
              </a:solidFill>
              <a:latin typeface="Arial Narrow" pitchFamily="34" charset="0"/>
            </a:endParaRPr>
          </a:p>
          <a:p>
            <a:pPr eaLnBrk="0" hangingPunct="0">
              <a:spcBef>
                <a:spcPct val="50000"/>
              </a:spcBef>
              <a:buFontTx/>
              <a:buChar char="-"/>
            </a:pPr>
            <a:r>
              <a:rPr lang="es-AR" sz="1600" b="1">
                <a:solidFill>
                  <a:srgbClr val="A50021"/>
                </a:solidFill>
                <a:latin typeface="Arial Narrow" pitchFamily="34" charset="0"/>
              </a:rPr>
              <a:t> Válvula automática de lavabos y mingitorios		          0,6 á 0,8 m</a:t>
            </a:r>
            <a:r>
              <a:rPr lang="es-AR" sz="1600" b="1" baseline="30000">
                <a:solidFill>
                  <a:srgbClr val="A50021"/>
                </a:solidFill>
                <a:latin typeface="Arial Narrow" pitchFamily="34" charset="0"/>
              </a:rPr>
              <a:t>3</a:t>
            </a:r>
            <a:r>
              <a:rPr lang="es-AR" sz="1600" b="1">
                <a:solidFill>
                  <a:srgbClr val="A50021"/>
                </a:solidFill>
                <a:latin typeface="Arial Narrow" pitchFamily="34" charset="0"/>
              </a:rPr>
              <a:t>/h y  1 á 1,5 Kg/cm</a:t>
            </a:r>
            <a:r>
              <a:rPr lang="es-AR" sz="1600" b="1" baseline="30000">
                <a:solidFill>
                  <a:srgbClr val="A50021"/>
                </a:solidFill>
                <a:latin typeface="Arial Narrow" pitchFamily="34" charset="0"/>
              </a:rPr>
              <a:t>2</a:t>
            </a:r>
            <a:endParaRPr lang="es-AR" sz="1600" b="1">
              <a:solidFill>
                <a:srgbClr val="A50021"/>
              </a:solidFill>
              <a:latin typeface="Arial Narrow" pitchFamily="34" charset="0"/>
            </a:endParaRPr>
          </a:p>
          <a:p>
            <a:pPr eaLnBrk="0" hangingPunct="0">
              <a:spcBef>
                <a:spcPct val="50000"/>
              </a:spcBef>
              <a:buFontTx/>
              <a:buChar char="-"/>
            </a:pPr>
            <a:r>
              <a:rPr lang="es-AR" sz="1600" b="1">
                <a:solidFill>
                  <a:srgbClr val="A50021"/>
                </a:solidFill>
                <a:latin typeface="Arial Narrow" pitchFamily="34" charset="0"/>
              </a:rPr>
              <a:t> Ducha escocesa o similar			          1 á 4 m</a:t>
            </a:r>
            <a:r>
              <a:rPr lang="es-AR" sz="1600" b="1" baseline="30000">
                <a:solidFill>
                  <a:srgbClr val="A50021"/>
                </a:solidFill>
                <a:latin typeface="Arial Narrow" pitchFamily="34" charset="0"/>
              </a:rPr>
              <a:t>3</a:t>
            </a:r>
            <a:r>
              <a:rPr lang="es-AR" sz="1600" b="1">
                <a:solidFill>
                  <a:srgbClr val="A50021"/>
                </a:solidFill>
                <a:latin typeface="Arial Narrow" pitchFamily="34" charset="0"/>
              </a:rPr>
              <a:t>/h y  1,5 á 4,5 Kg/cm</a:t>
            </a:r>
            <a:r>
              <a:rPr lang="es-AR" sz="1600" b="1" baseline="30000">
                <a:solidFill>
                  <a:srgbClr val="A50021"/>
                </a:solidFill>
                <a:latin typeface="Arial Narrow" pitchFamily="34" charset="0"/>
              </a:rPr>
              <a:t>2</a:t>
            </a:r>
            <a:endParaRPr lang="es-AR" sz="1600" b="1">
              <a:solidFill>
                <a:srgbClr val="A50021"/>
              </a:solidFill>
              <a:latin typeface="Arial Narrow" pitchFamily="34" charset="0"/>
            </a:endParaRPr>
          </a:p>
          <a:p>
            <a:pPr eaLnBrk="0" hangingPunct="0">
              <a:spcBef>
                <a:spcPct val="50000"/>
              </a:spcBef>
            </a:pPr>
            <a:r>
              <a:rPr lang="es-AR" sz="1600" b="1" u="sng">
                <a:solidFill>
                  <a:srgbClr val="A50021"/>
                </a:solidFill>
                <a:latin typeface="Arial Narrow" pitchFamily="34" charset="0"/>
              </a:rPr>
              <a:t>Nota 1</a:t>
            </a:r>
            <a:r>
              <a:rPr lang="es-AR" sz="1600" b="1">
                <a:solidFill>
                  <a:srgbClr val="A50021"/>
                </a:solidFill>
                <a:latin typeface="Arial Narrow" pitchFamily="34" charset="0"/>
              </a:rPr>
              <a:t>: Estos datos son orientativos y su efectividad dependerá de los distintos diseños que actualmente aparecen en el mercado.</a:t>
            </a:r>
          </a:p>
          <a:p>
            <a:pPr eaLnBrk="0" hangingPunct="0">
              <a:spcBef>
                <a:spcPct val="50000"/>
              </a:spcBef>
            </a:pPr>
            <a:r>
              <a:rPr lang="es-AR" sz="1600" b="1" u="sng">
                <a:solidFill>
                  <a:srgbClr val="A50021"/>
                </a:solidFill>
                <a:latin typeface="Arial Narrow" pitchFamily="34" charset="0"/>
              </a:rPr>
              <a:t>Nota 2</a:t>
            </a:r>
            <a:r>
              <a:rPr lang="es-AR" sz="1600" b="1">
                <a:solidFill>
                  <a:srgbClr val="A50021"/>
                </a:solidFill>
                <a:latin typeface="Arial Narrow" pitchFamily="34" charset="0"/>
              </a:rPr>
              <a:t>: Cuando se calcula el consumo máximo instantáneo se debe considerar la </a:t>
            </a:r>
            <a:r>
              <a:rPr lang="es-AR" sz="1600" b="1" u="sng">
                <a:solidFill>
                  <a:srgbClr val="A50021"/>
                </a:solidFill>
                <a:latin typeface="Arial Narrow" pitchFamily="34" charset="0"/>
              </a:rPr>
              <a:t>SIMULTANEIDAD</a:t>
            </a:r>
            <a:r>
              <a:rPr lang="es-AR" sz="1600" b="1">
                <a:solidFill>
                  <a:srgbClr val="A50021"/>
                </a:solidFill>
                <a:latin typeface="Arial Narrow" pitchFamily="34" charset="0"/>
              </a:rPr>
              <a:t> de uso. Es razonable estimarla del 30% al 50%, para </a:t>
            </a:r>
            <a:r>
              <a:rPr lang="es-AR" sz="1600" b="1" u="sng">
                <a:solidFill>
                  <a:srgbClr val="A50021"/>
                </a:solidFill>
                <a:latin typeface="Arial Narrow" pitchFamily="34" charset="0"/>
              </a:rPr>
              <a:t>casas, edificios, barrios</a:t>
            </a:r>
            <a:r>
              <a:rPr lang="es-AR" sz="1600" b="1">
                <a:solidFill>
                  <a:srgbClr val="A50021"/>
                </a:solidFill>
                <a:latin typeface="Arial Narrow" pitchFamily="34" charset="0"/>
              </a:rPr>
              <a:t>, etc. , y hasta el 100% para un </a:t>
            </a:r>
            <a:r>
              <a:rPr lang="es-AR" sz="1600" b="1" u="sng">
                <a:solidFill>
                  <a:srgbClr val="A50021"/>
                </a:solidFill>
                <a:latin typeface="Arial Narrow" pitchFamily="34" charset="0"/>
              </a:rPr>
              <a:t>hotel. </a:t>
            </a:r>
            <a:r>
              <a:rPr lang="es-AR" sz="1600" b="1">
                <a:solidFill>
                  <a:srgbClr val="A50021"/>
                </a:solidFill>
                <a:latin typeface="Arial Narrow" pitchFamily="34" charset="0"/>
              </a:rPr>
              <a:t>Pero este parámetro fundamental es variable y se apoya en antecedentes estadísticos de casos similares.</a:t>
            </a:r>
          </a:p>
          <a:p>
            <a:pPr eaLnBrk="0" hangingPunct="0">
              <a:spcBef>
                <a:spcPct val="50000"/>
              </a:spcBef>
            </a:pPr>
            <a:r>
              <a:rPr lang="es-AR" sz="1600" b="1" u="sng">
                <a:solidFill>
                  <a:srgbClr val="0033CC"/>
                </a:solidFill>
                <a:latin typeface="Arial Narrow" pitchFamily="34" charset="0"/>
              </a:rPr>
              <a:t>Nota 3</a:t>
            </a:r>
            <a:r>
              <a:rPr lang="es-AR" sz="1600" b="1">
                <a:solidFill>
                  <a:srgbClr val="0033CC"/>
                </a:solidFill>
                <a:latin typeface="Arial Narrow" pitchFamily="34" charset="0"/>
              </a:rPr>
              <a:t>: Como dato orientativo, se pueden aceptar las siguiente pautas de consumo instantáneo máximo.                                                        3.1. Un departamento (“PH”) o casa </a:t>
            </a:r>
            <a:r>
              <a:rPr lang="es-AR" sz="1600" b="1" u="sng">
                <a:solidFill>
                  <a:srgbClr val="0033CC"/>
                </a:solidFill>
                <a:latin typeface="Arial Narrow" pitchFamily="34" charset="0"/>
              </a:rPr>
              <a:t>(sin jardín, ni piscina)</a:t>
            </a:r>
            <a:r>
              <a:rPr lang="es-AR" sz="1600" b="1">
                <a:solidFill>
                  <a:srgbClr val="0033CC"/>
                </a:solidFill>
                <a:latin typeface="Arial Narrow" pitchFamily="34" charset="0"/>
              </a:rPr>
              <a:t> = </a:t>
            </a:r>
            <a:r>
              <a:rPr lang="es-AR" sz="1600" b="1" u="sng">
                <a:solidFill>
                  <a:srgbClr val="0033CC"/>
                </a:solidFill>
                <a:latin typeface="Arial Narrow" pitchFamily="34" charset="0"/>
              </a:rPr>
              <a:t>1,2 m</a:t>
            </a:r>
            <a:r>
              <a:rPr lang="es-AR" sz="1600" b="1" u="sng" baseline="30000">
                <a:solidFill>
                  <a:srgbClr val="0033CC"/>
                </a:solidFill>
                <a:latin typeface="Arial Narrow" pitchFamily="34" charset="0"/>
              </a:rPr>
              <a:t>3</a:t>
            </a:r>
            <a:r>
              <a:rPr lang="es-AR" sz="1600" b="1" u="sng">
                <a:solidFill>
                  <a:srgbClr val="0033CC"/>
                </a:solidFill>
                <a:latin typeface="Arial Narrow" pitchFamily="34" charset="0"/>
              </a:rPr>
              <a:t>/h (1.200 lts./hora ó 20 lts./min.).</a:t>
            </a:r>
            <a:r>
              <a:rPr lang="es-AR" sz="1600" b="1">
                <a:solidFill>
                  <a:srgbClr val="0033CC"/>
                </a:solidFill>
                <a:latin typeface="Arial Narrow" pitchFamily="34" charset="0"/>
              </a:rPr>
              <a:t>              3.2. Una  casa moderna con tres baños y jardín, necesitará como máximo un sistema de presurización que entregue </a:t>
            </a:r>
            <a:r>
              <a:rPr lang="es-AR" sz="1600" b="1" u="sng">
                <a:solidFill>
                  <a:srgbClr val="0033CC"/>
                </a:solidFill>
                <a:latin typeface="Arial Narrow" pitchFamily="34" charset="0"/>
              </a:rPr>
              <a:t>2,3 m</a:t>
            </a:r>
            <a:r>
              <a:rPr lang="es-AR" sz="1600" b="1" u="sng" baseline="30000">
                <a:solidFill>
                  <a:srgbClr val="0033CC"/>
                </a:solidFill>
                <a:latin typeface="Arial Narrow" pitchFamily="34" charset="0"/>
              </a:rPr>
              <a:t>3</a:t>
            </a:r>
            <a:r>
              <a:rPr lang="es-AR" sz="1600" b="1" u="sng">
                <a:solidFill>
                  <a:srgbClr val="0033CC"/>
                </a:solidFill>
                <a:latin typeface="Arial Narrow" pitchFamily="34" charset="0"/>
              </a:rPr>
              <a:t>/h @ 1,5 Kg/cm</a:t>
            </a:r>
            <a:r>
              <a:rPr lang="es-AR" sz="1600" b="1" u="sng" baseline="30000">
                <a:solidFill>
                  <a:srgbClr val="0033CC"/>
                </a:solidFill>
                <a:latin typeface="Arial Narrow" pitchFamily="34" charset="0"/>
              </a:rPr>
              <a:t>2</a:t>
            </a:r>
            <a:r>
              <a:rPr lang="es-AR" sz="1600" b="1" u="sng">
                <a:solidFill>
                  <a:srgbClr val="0033CC"/>
                </a:solidFill>
                <a:latin typeface="Arial Narrow" pitchFamily="34" charset="0"/>
              </a:rPr>
              <a:t> - 2,5 Kg/cm</a:t>
            </a:r>
            <a:r>
              <a:rPr lang="es-AR" sz="1600" b="1" u="sng" baseline="30000">
                <a:solidFill>
                  <a:srgbClr val="0033CC"/>
                </a:solidFill>
                <a:latin typeface="Arial Narrow" pitchFamily="34" charset="0"/>
              </a:rPr>
              <a:t>2 </a:t>
            </a:r>
            <a:r>
              <a:rPr lang="es-AR" sz="1600" b="1">
                <a:solidFill>
                  <a:srgbClr val="0033CC"/>
                </a:solidFill>
                <a:latin typeface="Arial Narrow" pitchFamily="34" charset="0"/>
              </a:rPr>
              <a:t>(según dimensiones de la propiedad, pisos, artefactos, etc.).</a:t>
            </a:r>
            <a:r>
              <a:rPr lang="es-AR" sz="1600" b="1">
                <a:solidFill>
                  <a:srgbClr val="A50021"/>
                </a:solidFill>
                <a:latin typeface="Arial Narrow" pitchFamily="34" charset="0"/>
              </a:rPr>
              <a:t> </a:t>
            </a:r>
            <a:endParaRPr lang="en-US" sz="1600" b="1">
              <a:solidFill>
                <a:srgbClr val="A50021"/>
              </a:solidFill>
              <a:latin typeface="Arial Narrow" pitchFamily="34" charset="0"/>
            </a:endParaRPr>
          </a:p>
        </p:txBody>
      </p:sp>
      <p:sp>
        <p:nvSpPr>
          <p:cNvPr id="12294" name="Text Box 6"/>
          <p:cNvSpPr txBox="1">
            <a:spLocks noChangeArrowheads="1"/>
          </p:cNvSpPr>
          <p:nvPr/>
        </p:nvSpPr>
        <p:spPr bwMode="auto">
          <a:xfrm>
            <a:off x="8483600" y="60452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3228975" y="596900"/>
            <a:ext cx="2101850" cy="519113"/>
          </a:xfrm>
          <a:prstGeom prst="rect">
            <a:avLst/>
          </a:prstGeom>
          <a:noFill/>
          <a:ln w="9525">
            <a:noFill/>
            <a:miter lim="800000"/>
            <a:headEnd/>
            <a:tailEnd/>
          </a:ln>
        </p:spPr>
        <p:txBody>
          <a:bodyPr wrap="none">
            <a:spAutoFit/>
          </a:bodyPr>
          <a:lstStyle/>
          <a:p>
            <a:r>
              <a:rPr lang="es-AR" sz="2800" b="1" u="sng"/>
              <a:t>Hydro MPC</a:t>
            </a:r>
            <a:endParaRPr lang="en-US" sz="2800" b="1" u="sng"/>
          </a:p>
        </p:txBody>
      </p:sp>
      <p:sp>
        <p:nvSpPr>
          <p:cNvPr id="44035" name="Text Box 3"/>
          <p:cNvSpPr txBox="1">
            <a:spLocks noChangeArrowheads="1"/>
          </p:cNvSpPr>
          <p:nvPr/>
        </p:nvSpPr>
        <p:spPr bwMode="auto">
          <a:xfrm>
            <a:off x="4718050" y="2420938"/>
            <a:ext cx="4168775" cy="2159000"/>
          </a:xfrm>
          <a:prstGeom prst="rect">
            <a:avLst/>
          </a:prstGeom>
          <a:noFill/>
          <a:ln w="9525">
            <a:noFill/>
            <a:miter lim="800000"/>
            <a:headEnd/>
            <a:tailEnd/>
          </a:ln>
        </p:spPr>
        <p:txBody>
          <a:bodyPr>
            <a:spAutoFit/>
          </a:bodyPr>
          <a:lstStyle/>
          <a:p>
            <a:r>
              <a:rPr lang="es-AR" sz="1400"/>
              <a:t>-</a:t>
            </a:r>
            <a:r>
              <a:rPr lang="es-AR"/>
              <a:t> </a:t>
            </a:r>
            <a:r>
              <a:rPr lang="es-AR" sz="1400"/>
              <a:t>Equipo compacto, hasta seis bombas</a:t>
            </a:r>
          </a:p>
          <a:p>
            <a:pPr>
              <a:buFontTx/>
              <a:buChar char="•"/>
            </a:pPr>
            <a:endParaRPr lang="es-AR" sz="1400"/>
          </a:p>
          <a:p>
            <a:r>
              <a:rPr lang="es-AR" sz="1400"/>
              <a:t>- Varias configuraciones de velocidad</a:t>
            </a:r>
          </a:p>
          <a:p>
            <a:pPr>
              <a:buFontTx/>
              <a:buChar char="•"/>
            </a:pPr>
            <a:endParaRPr lang="es-AR" sz="1400"/>
          </a:p>
          <a:p>
            <a:r>
              <a:rPr lang="es-AR" sz="1400"/>
              <a:t>- Tablero programable CU351</a:t>
            </a:r>
          </a:p>
          <a:p>
            <a:pPr>
              <a:buFontTx/>
              <a:buChar char="•"/>
            </a:pPr>
            <a:endParaRPr lang="es-AR" sz="1400"/>
          </a:p>
          <a:p>
            <a:r>
              <a:rPr lang="es-AR" sz="1400"/>
              <a:t>- Ideal para grandes complejos y poblaciones</a:t>
            </a:r>
          </a:p>
          <a:p>
            <a:pPr>
              <a:buFontTx/>
              <a:buChar char="-"/>
            </a:pPr>
            <a:endParaRPr lang="en-US" sz="1400"/>
          </a:p>
          <a:p>
            <a:endParaRPr lang="en-US" sz="1400"/>
          </a:p>
        </p:txBody>
      </p:sp>
      <p:pic>
        <p:nvPicPr>
          <p:cNvPr id="44036" name="Picture 4"/>
          <p:cNvPicPr>
            <a:picLocks noChangeAspect="1" noChangeArrowheads="1"/>
          </p:cNvPicPr>
          <p:nvPr/>
        </p:nvPicPr>
        <p:blipFill>
          <a:blip r:embed="rId2" cstate="print"/>
          <a:srcRect/>
          <a:stretch>
            <a:fillRect/>
          </a:stretch>
        </p:blipFill>
        <p:spPr bwMode="auto">
          <a:xfrm>
            <a:off x="385763" y="1446213"/>
            <a:ext cx="4171950" cy="4791075"/>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s-AR" u="sng" smtClean="0"/>
              <a:t>Funciones del Hydro MPC</a:t>
            </a:r>
            <a:endParaRPr lang="es-ES" u="sng" smtClean="0"/>
          </a:p>
        </p:txBody>
      </p:sp>
      <p:pic>
        <p:nvPicPr>
          <p:cNvPr id="45059" name="Picture 3"/>
          <p:cNvPicPr>
            <a:picLocks noChangeAspect="1" noChangeArrowheads="1"/>
          </p:cNvPicPr>
          <p:nvPr/>
        </p:nvPicPr>
        <p:blipFill>
          <a:blip r:embed="rId2" cstate="print"/>
          <a:srcRect/>
          <a:stretch>
            <a:fillRect/>
          </a:stretch>
        </p:blipFill>
        <p:spPr bwMode="auto">
          <a:xfrm>
            <a:off x="522288" y="1800225"/>
            <a:ext cx="8132762" cy="4240213"/>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2455863" y="584200"/>
            <a:ext cx="4597400" cy="519113"/>
          </a:xfrm>
          <a:prstGeom prst="rect">
            <a:avLst/>
          </a:prstGeom>
          <a:noFill/>
          <a:ln w="9525">
            <a:noFill/>
            <a:miter lim="800000"/>
            <a:headEnd/>
            <a:tailEnd/>
          </a:ln>
        </p:spPr>
        <p:txBody>
          <a:bodyPr wrap="none">
            <a:spAutoFit/>
          </a:bodyPr>
          <a:lstStyle/>
          <a:p>
            <a:r>
              <a:rPr lang="es-AR" sz="2800" b="1" u="sng"/>
              <a:t>Componentes del sistema</a:t>
            </a:r>
            <a:endParaRPr lang="en-US" sz="2800" b="1" u="sng"/>
          </a:p>
        </p:txBody>
      </p:sp>
      <p:pic>
        <p:nvPicPr>
          <p:cNvPr id="46083" name="Picture 3"/>
          <p:cNvPicPr>
            <a:picLocks noChangeAspect="1" noChangeArrowheads="1"/>
          </p:cNvPicPr>
          <p:nvPr/>
        </p:nvPicPr>
        <p:blipFill>
          <a:blip r:embed="rId2" cstate="print"/>
          <a:srcRect/>
          <a:stretch>
            <a:fillRect/>
          </a:stretch>
        </p:blipFill>
        <p:spPr bwMode="auto">
          <a:xfrm>
            <a:off x="165100" y="1244600"/>
            <a:ext cx="4064000" cy="4813300"/>
          </a:xfrm>
          <a:prstGeom prst="rect">
            <a:avLst/>
          </a:prstGeom>
          <a:noFill/>
          <a:ln w="9525">
            <a:noFill/>
            <a:miter lim="800000"/>
            <a:headEnd/>
            <a:tailEnd/>
          </a:ln>
        </p:spPr>
      </p:pic>
      <p:pic>
        <p:nvPicPr>
          <p:cNvPr id="46084" name="Picture 4"/>
          <p:cNvPicPr>
            <a:picLocks noChangeAspect="1" noChangeArrowheads="1"/>
          </p:cNvPicPr>
          <p:nvPr/>
        </p:nvPicPr>
        <p:blipFill>
          <a:blip r:embed="rId3" cstate="print"/>
          <a:srcRect/>
          <a:stretch>
            <a:fillRect/>
          </a:stretch>
        </p:blipFill>
        <p:spPr bwMode="auto">
          <a:xfrm>
            <a:off x="4359275" y="2405063"/>
            <a:ext cx="4419600" cy="2200275"/>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p:cNvGraphicFramePr>
            <a:graphicFrameLocks noChangeAspect="1"/>
          </p:cNvGraphicFramePr>
          <p:nvPr/>
        </p:nvGraphicFramePr>
        <p:xfrm>
          <a:off x="3048000" y="2286000"/>
          <a:ext cx="3244850" cy="3390900"/>
        </p:xfrm>
        <a:graphic>
          <a:graphicData uri="http://schemas.openxmlformats.org/presentationml/2006/ole">
            <p:oleObj spid="_x0000_s7170" name="Imagen" r:id="rId3" imgW="3244320" imgH="3390840" progId="MS_ClipArt_Gallery.2">
              <p:embed/>
            </p:oleObj>
          </a:graphicData>
        </a:graphic>
      </p:graphicFrame>
      <p:sp>
        <p:nvSpPr>
          <p:cNvPr id="7171" name="Text Box 3"/>
          <p:cNvSpPr txBox="1">
            <a:spLocks noChangeArrowheads="1"/>
          </p:cNvSpPr>
          <p:nvPr/>
        </p:nvSpPr>
        <p:spPr bwMode="auto">
          <a:xfrm>
            <a:off x="304800" y="381000"/>
            <a:ext cx="8610600" cy="519113"/>
          </a:xfrm>
          <a:prstGeom prst="rect">
            <a:avLst/>
          </a:prstGeom>
          <a:noFill/>
          <a:ln w="9525">
            <a:noFill/>
            <a:miter lim="800000"/>
            <a:headEnd/>
            <a:tailEnd/>
          </a:ln>
        </p:spPr>
        <p:txBody>
          <a:bodyPr>
            <a:spAutoFit/>
          </a:bodyPr>
          <a:lstStyle/>
          <a:p>
            <a:pPr eaLnBrk="0" hangingPunct="0">
              <a:spcBef>
                <a:spcPct val="50000"/>
              </a:spcBef>
            </a:pPr>
            <a:r>
              <a:rPr lang="es-AR" sz="2800" b="1">
                <a:solidFill>
                  <a:srgbClr val="333399"/>
                </a:solidFill>
              </a:rPr>
              <a:t>Un nuevo concepto:  “</a:t>
            </a:r>
            <a:r>
              <a:rPr lang="es-AR" sz="2800" b="1" u="sng">
                <a:solidFill>
                  <a:srgbClr val="333399"/>
                </a:solidFill>
              </a:rPr>
              <a:t>COSTO DE PROPIEDAD</a:t>
            </a:r>
            <a:r>
              <a:rPr lang="es-AR" sz="2800" b="1">
                <a:solidFill>
                  <a:srgbClr val="333399"/>
                </a:solidFill>
              </a:rPr>
              <a:t>”</a:t>
            </a:r>
          </a:p>
        </p:txBody>
      </p:sp>
      <p:sp>
        <p:nvSpPr>
          <p:cNvPr id="7172" name="Text Box 4"/>
          <p:cNvSpPr txBox="1">
            <a:spLocks noChangeArrowheads="1"/>
          </p:cNvSpPr>
          <p:nvPr/>
        </p:nvSpPr>
        <p:spPr bwMode="auto">
          <a:xfrm>
            <a:off x="990600" y="1219200"/>
            <a:ext cx="6858000" cy="879475"/>
          </a:xfrm>
          <a:prstGeom prst="rect">
            <a:avLst/>
          </a:prstGeom>
          <a:solidFill>
            <a:srgbClr val="CCFF66"/>
          </a:solidFill>
          <a:ln w="57150">
            <a:solidFill>
              <a:schemeClr val="accent2"/>
            </a:solidFill>
            <a:miter lim="800000"/>
            <a:headEnd/>
            <a:tailEnd/>
          </a:ln>
        </p:spPr>
        <p:txBody>
          <a:bodyPr>
            <a:spAutoFit/>
          </a:bodyPr>
          <a:lstStyle/>
          <a:p>
            <a:pPr eaLnBrk="0" hangingPunct="0">
              <a:spcBef>
                <a:spcPct val="50000"/>
              </a:spcBef>
            </a:pPr>
            <a:r>
              <a:rPr lang="es-AR" b="1">
                <a:solidFill>
                  <a:srgbClr val="CC3300"/>
                </a:solidFill>
              </a:rPr>
              <a:t>Cuánto me cuesta ser propietario de “algo”, durante su vida útil ?</a:t>
            </a:r>
          </a:p>
        </p:txBody>
      </p:sp>
      <p:sp>
        <p:nvSpPr>
          <p:cNvPr id="7173" name="Text Box 5"/>
          <p:cNvSpPr txBox="1">
            <a:spLocks noChangeArrowheads="1"/>
          </p:cNvSpPr>
          <p:nvPr/>
        </p:nvSpPr>
        <p:spPr bwMode="auto">
          <a:xfrm>
            <a:off x="5486400" y="3124200"/>
            <a:ext cx="2133600" cy="457200"/>
          </a:xfrm>
          <a:prstGeom prst="rect">
            <a:avLst/>
          </a:prstGeom>
          <a:solidFill>
            <a:schemeClr val="bg1"/>
          </a:solidFill>
          <a:ln w="9525">
            <a:noFill/>
            <a:miter lim="800000"/>
            <a:headEnd/>
            <a:tailEnd/>
          </a:ln>
        </p:spPr>
        <p:txBody>
          <a:bodyPr>
            <a:spAutoFit/>
          </a:bodyPr>
          <a:lstStyle/>
          <a:p>
            <a:pPr eaLnBrk="0" hangingPunct="0">
              <a:spcBef>
                <a:spcPct val="50000"/>
              </a:spcBef>
            </a:pPr>
            <a:r>
              <a:rPr lang="es-AR" b="1">
                <a:solidFill>
                  <a:srgbClr val="FF3300"/>
                </a:solidFill>
              </a:rPr>
              <a:t>OPERACIÓN</a:t>
            </a:r>
          </a:p>
        </p:txBody>
      </p:sp>
      <p:sp>
        <p:nvSpPr>
          <p:cNvPr id="7174" name="Rectangle 6"/>
          <p:cNvSpPr>
            <a:spLocks noChangeArrowheads="1"/>
          </p:cNvSpPr>
          <p:nvPr/>
        </p:nvSpPr>
        <p:spPr bwMode="auto">
          <a:xfrm>
            <a:off x="2057400" y="3581400"/>
            <a:ext cx="1539875" cy="457200"/>
          </a:xfrm>
          <a:prstGeom prst="rect">
            <a:avLst/>
          </a:prstGeom>
          <a:solidFill>
            <a:schemeClr val="bg1"/>
          </a:solidFill>
          <a:ln w="9525">
            <a:noFill/>
            <a:miter lim="800000"/>
            <a:headEnd/>
            <a:tailEnd/>
          </a:ln>
        </p:spPr>
        <p:txBody>
          <a:bodyPr wrap="none">
            <a:spAutoFit/>
          </a:bodyPr>
          <a:lstStyle/>
          <a:p>
            <a:pPr eaLnBrk="0" hangingPunct="0">
              <a:spcBef>
                <a:spcPct val="50000"/>
              </a:spcBef>
            </a:pPr>
            <a:r>
              <a:rPr lang="es-AR" b="1">
                <a:solidFill>
                  <a:srgbClr val="339933"/>
                </a:solidFill>
              </a:rPr>
              <a:t>COMPRA</a:t>
            </a:r>
            <a:endParaRPr lang="es-AR" b="1">
              <a:solidFill>
                <a:srgbClr val="FF3300"/>
              </a:solidFill>
            </a:endParaRPr>
          </a:p>
        </p:txBody>
      </p:sp>
      <p:sp>
        <p:nvSpPr>
          <p:cNvPr id="7175" name="Rectangle 7"/>
          <p:cNvSpPr>
            <a:spLocks noChangeArrowheads="1"/>
          </p:cNvSpPr>
          <p:nvPr/>
        </p:nvSpPr>
        <p:spPr bwMode="auto">
          <a:xfrm>
            <a:off x="4191000" y="5410200"/>
            <a:ext cx="2757488" cy="457200"/>
          </a:xfrm>
          <a:prstGeom prst="rect">
            <a:avLst/>
          </a:prstGeom>
          <a:solidFill>
            <a:schemeClr val="bg1"/>
          </a:solidFill>
          <a:ln w="9525">
            <a:noFill/>
            <a:miter lim="800000"/>
            <a:headEnd/>
            <a:tailEnd/>
          </a:ln>
        </p:spPr>
        <p:txBody>
          <a:bodyPr wrap="none">
            <a:spAutoFit/>
          </a:bodyPr>
          <a:lstStyle/>
          <a:p>
            <a:pPr eaLnBrk="0" hangingPunct="0">
              <a:spcBef>
                <a:spcPct val="50000"/>
              </a:spcBef>
            </a:pPr>
            <a:r>
              <a:rPr lang="es-AR" b="1">
                <a:solidFill>
                  <a:srgbClr val="0A47F2"/>
                </a:solidFill>
              </a:rPr>
              <a:t>MANTENIMIENTO</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LCC tower"/>
          <p:cNvPicPr>
            <a:picLocks noChangeAspect="1" noChangeArrowheads="1"/>
          </p:cNvPicPr>
          <p:nvPr/>
        </p:nvPicPr>
        <p:blipFill>
          <a:blip r:embed="rId2" cstate="print"/>
          <a:srcRect/>
          <a:stretch>
            <a:fillRect/>
          </a:stretch>
        </p:blipFill>
        <p:spPr bwMode="auto">
          <a:xfrm>
            <a:off x="3608388" y="2046288"/>
            <a:ext cx="1798637" cy="3602037"/>
          </a:xfrm>
          <a:prstGeom prst="rect">
            <a:avLst/>
          </a:prstGeom>
          <a:noFill/>
          <a:ln w="9525">
            <a:noFill/>
            <a:miter lim="800000"/>
            <a:headEnd/>
            <a:tailEnd/>
          </a:ln>
        </p:spPr>
      </p:pic>
      <p:sp>
        <p:nvSpPr>
          <p:cNvPr id="50179" name="Text Box 3"/>
          <p:cNvSpPr txBox="1">
            <a:spLocks noChangeArrowheads="1"/>
          </p:cNvSpPr>
          <p:nvPr/>
        </p:nvSpPr>
        <p:spPr bwMode="auto">
          <a:xfrm>
            <a:off x="5994400" y="3403600"/>
            <a:ext cx="2476500" cy="336550"/>
          </a:xfrm>
          <a:prstGeom prst="rect">
            <a:avLst/>
          </a:prstGeom>
          <a:noFill/>
          <a:ln w="9525">
            <a:noFill/>
            <a:miter lim="800000"/>
            <a:headEnd/>
            <a:tailEnd/>
          </a:ln>
        </p:spPr>
        <p:txBody>
          <a:bodyPr>
            <a:spAutoFit/>
          </a:bodyPr>
          <a:lstStyle/>
          <a:p>
            <a:pPr eaLnBrk="0" hangingPunct="0">
              <a:spcBef>
                <a:spcPct val="50000"/>
              </a:spcBef>
            </a:pPr>
            <a:r>
              <a:rPr lang="da-DK" sz="1600" b="1">
                <a:solidFill>
                  <a:srgbClr val="B11511"/>
                </a:solidFill>
              </a:rPr>
              <a:t>Costo de Energía</a:t>
            </a:r>
          </a:p>
        </p:txBody>
      </p:sp>
      <p:sp>
        <p:nvSpPr>
          <p:cNvPr id="50180" name="Text Box 4"/>
          <p:cNvSpPr txBox="1">
            <a:spLocks noChangeArrowheads="1"/>
          </p:cNvSpPr>
          <p:nvPr/>
        </p:nvSpPr>
        <p:spPr bwMode="auto">
          <a:xfrm>
            <a:off x="5980113" y="5029200"/>
            <a:ext cx="2782887" cy="336550"/>
          </a:xfrm>
          <a:prstGeom prst="rect">
            <a:avLst/>
          </a:prstGeom>
          <a:noFill/>
          <a:ln w="9525">
            <a:noFill/>
            <a:miter lim="800000"/>
            <a:headEnd/>
            <a:tailEnd/>
          </a:ln>
        </p:spPr>
        <p:txBody>
          <a:bodyPr>
            <a:spAutoFit/>
          </a:bodyPr>
          <a:lstStyle/>
          <a:p>
            <a:pPr eaLnBrk="0" hangingPunct="0">
              <a:spcBef>
                <a:spcPct val="50000"/>
              </a:spcBef>
            </a:pPr>
            <a:r>
              <a:rPr lang="da-DK" sz="1600" b="1">
                <a:solidFill>
                  <a:srgbClr val="F07800"/>
                </a:solidFill>
              </a:rPr>
              <a:t>Costo de Mantenimiento</a:t>
            </a:r>
          </a:p>
        </p:txBody>
      </p:sp>
      <p:sp>
        <p:nvSpPr>
          <p:cNvPr id="50181" name="Text Box 5"/>
          <p:cNvSpPr txBox="1">
            <a:spLocks noChangeArrowheads="1"/>
          </p:cNvSpPr>
          <p:nvPr/>
        </p:nvSpPr>
        <p:spPr bwMode="auto">
          <a:xfrm>
            <a:off x="5994400" y="5410200"/>
            <a:ext cx="2476500" cy="336550"/>
          </a:xfrm>
          <a:prstGeom prst="rect">
            <a:avLst/>
          </a:prstGeom>
          <a:noFill/>
          <a:ln w="9525">
            <a:noFill/>
            <a:miter lim="800000"/>
            <a:headEnd/>
            <a:tailEnd/>
          </a:ln>
        </p:spPr>
        <p:txBody>
          <a:bodyPr>
            <a:spAutoFit/>
          </a:bodyPr>
          <a:lstStyle/>
          <a:p>
            <a:pPr eaLnBrk="0" hangingPunct="0">
              <a:spcBef>
                <a:spcPct val="50000"/>
              </a:spcBef>
            </a:pPr>
            <a:r>
              <a:rPr lang="da-DK" sz="1600" b="1">
                <a:solidFill>
                  <a:srgbClr val="083E80"/>
                </a:solidFill>
              </a:rPr>
              <a:t>Costo Inicial </a:t>
            </a:r>
          </a:p>
        </p:txBody>
      </p:sp>
      <p:sp>
        <p:nvSpPr>
          <p:cNvPr id="50182" name="Line 6"/>
          <p:cNvSpPr>
            <a:spLocks noChangeShapeType="1"/>
          </p:cNvSpPr>
          <p:nvPr/>
        </p:nvSpPr>
        <p:spPr bwMode="auto">
          <a:xfrm>
            <a:off x="5537200" y="3581400"/>
            <a:ext cx="419100" cy="0"/>
          </a:xfrm>
          <a:prstGeom prst="line">
            <a:avLst/>
          </a:prstGeom>
          <a:noFill/>
          <a:ln w="9525">
            <a:solidFill>
              <a:srgbClr val="B11511"/>
            </a:solidFill>
            <a:round/>
            <a:headEnd/>
            <a:tailEnd type="triangle" w="med" len="med"/>
          </a:ln>
        </p:spPr>
        <p:txBody>
          <a:bodyPr wrap="none" anchor="ctr"/>
          <a:lstStyle/>
          <a:p>
            <a:endParaRPr lang="es-ES_tradnl"/>
          </a:p>
        </p:txBody>
      </p:sp>
      <p:sp>
        <p:nvSpPr>
          <p:cNvPr id="50183" name="Line 7"/>
          <p:cNvSpPr>
            <a:spLocks noChangeShapeType="1"/>
          </p:cNvSpPr>
          <p:nvPr/>
        </p:nvSpPr>
        <p:spPr bwMode="auto">
          <a:xfrm>
            <a:off x="5557838" y="5181600"/>
            <a:ext cx="420687" cy="0"/>
          </a:xfrm>
          <a:prstGeom prst="line">
            <a:avLst/>
          </a:prstGeom>
          <a:noFill/>
          <a:ln w="9525">
            <a:solidFill>
              <a:srgbClr val="F07800"/>
            </a:solidFill>
            <a:round/>
            <a:headEnd/>
            <a:tailEnd type="triangle" w="med" len="med"/>
          </a:ln>
        </p:spPr>
        <p:txBody>
          <a:bodyPr wrap="none" anchor="ctr"/>
          <a:lstStyle/>
          <a:p>
            <a:endParaRPr lang="es-ES_tradnl"/>
          </a:p>
        </p:txBody>
      </p:sp>
      <p:sp>
        <p:nvSpPr>
          <p:cNvPr id="50184" name="Line 8"/>
          <p:cNvSpPr>
            <a:spLocks noChangeShapeType="1"/>
          </p:cNvSpPr>
          <p:nvPr/>
        </p:nvSpPr>
        <p:spPr bwMode="auto">
          <a:xfrm>
            <a:off x="5549900" y="5575300"/>
            <a:ext cx="419100" cy="0"/>
          </a:xfrm>
          <a:prstGeom prst="line">
            <a:avLst/>
          </a:prstGeom>
          <a:noFill/>
          <a:ln w="9525">
            <a:solidFill>
              <a:srgbClr val="083E80"/>
            </a:solidFill>
            <a:round/>
            <a:headEnd/>
            <a:tailEnd type="triangle" w="med" len="med"/>
          </a:ln>
        </p:spPr>
        <p:txBody>
          <a:bodyPr wrap="none" anchor="ctr"/>
          <a:lstStyle/>
          <a:p>
            <a:endParaRPr lang="es-ES_tradnl"/>
          </a:p>
        </p:txBody>
      </p:sp>
      <p:sp>
        <p:nvSpPr>
          <p:cNvPr id="50185" name="Rectangle 9"/>
          <p:cNvSpPr>
            <a:spLocks noChangeArrowheads="1"/>
          </p:cNvSpPr>
          <p:nvPr/>
        </p:nvSpPr>
        <p:spPr bwMode="auto">
          <a:xfrm>
            <a:off x="846138" y="914400"/>
            <a:ext cx="7548562" cy="673100"/>
          </a:xfrm>
          <a:prstGeom prst="rect">
            <a:avLst/>
          </a:prstGeom>
          <a:noFill/>
          <a:ln w="9525">
            <a:noFill/>
            <a:miter lim="800000"/>
            <a:headEnd/>
            <a:tailEnd/>
          </a:ln>
        </p:spPr>
        <p:txBody>
          <a:bodyPr/>
          <a:lstStyle/>
          <a:p>
            <a:pPr eaLnBrk="0" hangingPunct="0">
              <a:lnSpc>
                <a:spcPct val="90000"/>
              </a:lnSpc>
              <a:spcBef>
                <a:spcPct val="20000"/>
              </a:spcBef>
              <a:spcAft>
                <a:spcPct val="20000"/>
              </a:spcAft>
            </a:pPr>
            <a:r>
              <a:rPr lang="en-GB" b="1" u="sng">
                <a:solidFill>
                  <a:srgbClr val="063871"/>
                </a:solidFill>
              </a:rPr>
              <a:t>Composición del costo de un sistema de bombeo</a:t>
            </a:r>
          </a:p>
        </p:txBody>
      </p:sp>
      <p:sp>
        <p:nvSpPr>
          <p:cNvPr id="50186" name="Text Box 10"/>
          <p:cNvSpPr txBox="1">
            <a:spLocks noChangeArrowheads="1"/>
          </p:cNvSpPr>
          <p:nvPr/>
        </p:nvSpPr>
        <p:spPr bwMode="auto">
          <a:xfrm>
            <a:off x="3670300" y="3314700"/>
            <a:ext cx="1790700" cy="336550"/>
          </a:xfrm>
          <a:prstGeom prst="rect">
            <a:avLst/>
          </a:prstGeom>
          <a:noFill/>
          <a:ln w="9525">
            <a:noFill/>
            <a:miter lim="800000"/>
            <a:headEnd/>
            <a:tailEnd/>
          </a:ln>
        </p:spPr>
        <p:txBody>
          <a:bodyPr>
            <a:spAutoFit/>
          </a:bodyPr>
          <a:lstStyle/>
          <a:p>
            <a:pPr algn="ctr" eaLnBrk="0" hangingPunct="0">
              <a:spcBef>
                <a:spcPct val="50000"/>
              </a:spcBef>
            </a:pPr>
            <a:r>
              <a:rPr lang="de-DE" sz="1600" b="1">
                <a:solidFill>
                  <a:schemeClr val="bg1"/>
                </a:solidFill>
              </a:rPr>
              <a:t>85 %</a:t>
            </a:r>
            <a:endParaRPr lang="da-DK" sz="1600" b="1">
              <a:solidFill>
                <a:schemeClr val="bg1"/>
              </a:solidFill>
            </a:endParaRPr>
          </a:p>
        </p:txBody>
      </p:sp>
      <p:sp>
        <p:nvSpPr>
          <p:cNvPr id="50187" name="Text Box 11"/>
          <p:cNvSpPr txBox="1">
            <a:spLocks noChangeArrowheads="1"/>
          </p:cNvSpPr>
          <p:nvPr/>
        </p:nvSpPr>
        <p:spPr bwMode="auto">
          <a:xfrm>
            <a:off x="3670300" y="5130800"/>
            <a:ext cx="1790700" cy="336550"/>
          </a:xfrm>
          <a:prstGeom prst="rect">
            <a:avLst/>
          </a:prstGeom>
          <a:noFill/>
          <a:ln w="9525">
            <a:noFill/>
            <a:miter lim="800000"/>
            <a:headEnd/>
            <a:tailEnd/>
          </a:ln>
        </p:spPr>
        <p:txBody>
          <a:bodyPr>
            <a:spAutoFit/>
          </a:bodyPr>
          <a:lstStyle/>
          <a:p>
            <a:pPr algn="ctr" eaLnBrk="0" hangingPunct="0">
              <a:spcBef>
                <a:spcPct val="50000"/>
              </a:spcBef>
            </a:pPr>
            <a:r>
              <a:rPr lang="de-DE" sz="1600" b="1">
                <a:solidFill>
                  <a:schemeClr val="bg1"/>
                </a:solidFill>
              </a:rPr>
              <a:t>10 %</a:t>
            </a:r>
            <a:endParaRPr lang="da-DK" sz="1600" b="1">
              <a:solidFill>
                <a:schemeClr val="bg1"/>
              </a:solidFill>
            </a:endParaRPr>
          </a:p>
        </p:txBody>
      </p:sp>
      <p:sp>
        <p:nvSpPr>
          <p:cNvPr id="50188" name="Text Box 12"/>
          <p:cNvSpPr txBox="1">
            <a:spLocks noChangeArrowheads="1"/>
          </p:cNvSpPr>
          <p:nvPr/>
        </p:nvSpPr>
        <p:spPr bwMode="auto">
          <a:xfrm>
            <a:off x="3670300" y="5394325"/>
            <a:ext cx="1790700" cy="336550"/>
          </a:xfrm>
          <a:prstGeom prst="rect">
            <a:avLst/>
          </a:prstGeom>
          <a:noFill/>
          <a:ln w="9525">
            <a:noFill/>
            <a:miter lim="800000"/>
            <a:headEnd/>
            <a:tailEnd/>
          </a:ln>
        </p:spPr>
        <p:txBody>
          <a:bodyPr>
            <a:spAutoFit/>
          </a:bodyPr>
          <a:lstStyle/>
          <a:p>
            <a:pPr algn="ctr" eaLnBrk="0" hangingPunct="0">
              <a:spcBef>
                <a:spcPct val="50000"/>
              </a:spcBef>
            </a:pPr>
            <a:r>
              <a:rPr lang="de-DE" sz="1600" b="1">
                <a:solidFill>
                  <a:schemeClr val="bg1"/>
                </a:solidFill>
              </a:rPr>
              <a:t>5 %</a:t>
            </a:r>
            <a:endParaRPr lang="da-DK" sz="1600" b="1">
              <a:solidFill>
                <a:schemeClr val="bg1"/>
              </a:solidFill>
            </a:endParaRPr>
          </a:p>
        </p:txBody>
      </p:sp>
      <p:sp>
        <p:nvSpPr>
          <p:cNvPr id="50189" name="Text Box 13"/>
          <p:cNvSpPr txBox="1">
            <a:spLocks noChangeArrowheads="1"/>
          </p:cNvSpPr>
          <p:nvPr/>
        </p:nvSpPr>
        <p:spPr bwMode="auto">
          <a:xfrm>
            <a:off x="985838" y="5410200"/>
            <a:ext cx="2476500" cy="336550"/>
          </a:xfrm>
          <a:prstGeom prst="rect">
            <a:avLst/>
          </a:prstGeom>
          <a:noFill/>
          <a:ln w="9525">
            <a:noFill/>
            <a:miter lim="800000"/>
            <a:headEnd/>
            <a:tailEnd/>
          </a:ln>
        </p:spPr>
        <p:txBody>
          <a:bodyPr>
            <a:spAutoFit/>
          </a:bodyPr>
          <a:lstStyle/>
          <a:p>
            <a:pPr eaLnBrk="0" hangingPunct="0">
              <a:spcBef>
                <a:spcPct val="50000"/>
              </a:spcBef>
            </a:pPr>
            <a:r>
              <a:rPr lang="da-DK" sz="1600" b="1">
                <a:solidFill>
                  <a:srgbClr val="083E80"/>
                </a:solidFill>
              </a:rPr>
              <a:t>Análisis y compra </a:t>
            </a:r>
          </a:p>
        </p:txBody>
      </p:sp>
      <p:sp>
        <p:nvSpPr>
          <p:cNvPr id="50190" name="Text Box 14"/>
          <p:cNvSpPr txBox="1">
            <a:spLocks noChangeArrowheads="1"/>
          </p:cNvSpPr>
          <p:nvPr/>
        </p:nvSpPr>
        <p:spPr bwMode="auto">
          <a:xfrm>
            <a:off x="1900238" y="5029200"/>
            <a:ext cx="914400" cy="336550"/>
          </a:xfrm>
          <a:prstGeom prst="rect">
            <a:avLst/>
          </a:prstGeom>
          <a:noFill/>
          <a:ln w="9525">
            <a:noFill/>
            <a:miter lim="800000"/>
            <a:headEnd/>
            <a:tailEnd/>
          </a:ln>
        </p:spPr>
        <p:txBody>
          <a:bodyPr>
            <a:spAutoFit/>
          </a:bodyPr>
          <a:lstStyle/>
          <a:p>
            <a:pPr eaLnBrk="0" hangingPunct="0">
              <a:spcBef>
                <a:spcPct val="50000"/>
              </a:spcBef>
            </a:pPr>
            <a:r>
              <a:rPr lang="da-DK" sz="1600" b="1">
                <a:solidFill>
                  <a:srgbClr val="F07800"/>
                </a:solidFill>
              </a:rPr>
              <a:t>Service</a:t>
            </a:r>
          </a:p>
        </p:txBody>
      </p:sp>
      <p:sp>
        <p:nvSpPr>
          <p:cNvPr id="50191" name="Text Box 15"/>
          <p:cNvSpPr txBox="1">
            <a:spLocks noChangeArrowheads="1"/>
          </p:cNvSpPr>
          <p:nvPr/>
        </p:nvSpPr>
        <p:spPr bwMode="auto">
          <a:xfrm>
            <a:off x="1689100" y="3352800"/>
            <a:ext cx="1547813" cy="336550"/>
          </a:xfrm>
          <a:prstGeom prst="rect">
            <a:avLst/>
          </a:prstGeom>
          <a:noFill/>
          <a:ln w="9525">
            <a:noFill/>
            <a:miter lim="800000"/>
            <a:headEnd/>
            <a:tailEnd/>
          </a:ln>
        </p:spPr>
        <p:txBody>
          <a:bodyPr>
            <a:spAutoFit/>
          </a:bodyPr>
          <a:lstStyle/>
          <a:p>
            <a:pPr eaLnBrk="0" hangingPunct="0">
              <a:spcBef>
                <a:spcPct val="50000"/>
              </a:spcBef>
            </a:pPr>
            <a:r>
              <a:rPr lang="da-DK" sz="1600" b="1">
                <a:solidFill>
                  <a:srgbClr val="B11511"/>
                </a:solidFill>
              </a:rPr>
              <a:t>Operación</a:t>
            </a:r>
          </a:p>
        </p:txBody>
      </p:sp>
      <p:sp>
        <p:nvSpPr>
          <p:cNvPr id="50192" name="Line 16"/>
          <p:cNvSpPr>
            <a:spLocks noChangeShapeType="1"/>
          </p:cNvSpPr>
          <p:nvPr/>
        </p:nvSpPr>
        <p:spPr bwMode="auto">
          <a:xfrm flipH="1">
            <a:off x="2814638" y="3505200"/>
            <a:ext cx="633412" cy="0"/>
          </a:xfrm>
          <a:prstGeom prst="line">
            <a:avLst/>
          </a:prstGeom>
          <a:noFill/>
          <a:ln w="9525">
            <a:solidFill>
              <a:schemeClr val="accent1"/>
            </a:solidFill>
            <a:round/>
            <a:headEnd/>
            <a:tailEnd type="triangle" w="med" len="med"/>
          </a:ln>
        </p:spPr>
        <p:txBody>
          <a:bodyPr lIns="0" tIns="0" rIns="0" bIns="0"/>
          <a:lstStyle/>
          <a:p>
            <a:endParaRPr lang="es-ES_tradnl"/>
          </a:p>
        </p:txBody>
      </p:sp>
      <p:sp>
        <p:nvSpPr>
          <p:cNvPr id="50193" name="Line 17"/>
          <p:cNvSpPr>
            <a:spLocks noChangeShapeType="1"/>
          </p:cNvSpPr>
          <p:nvPr/>
        </p:nvSpPr>
        <p:spPr bwMode="auto">
          <a:xfrm flipH="1">
            <a:off x="2814638" y="5181600"/>
            <a:ext cx="561975" cy="0"/>
          </a:xfrm>
          <a:prstGeom prst="line">
            <a:avLst/>
          </a:prstGeom>
          <a:noFill/>
          <a:ln w="9525">
            <a:solidFill>
              <a:schemeClr val="accent2"/>
            </a:solidFill>
            <a:round/>
            <a:headEnd/>
            <a:tailEnd type="triangle" w="med" len="med"/>
          </a:ln>
        </p:spPr>
        <p:txBody>
          <a:bodyPr lIns="0" tIns="0" rIns="0" bIns="0"/>
          <a:lstStyle/>
          <a:p>
            <a:endParaRPr lang="es-ES_tradnl"/>
          </a:p>
        </p:txBody>
      </p:sp>
      <p:sp>
        <p:nvSpPr>
          <p:cNvPr id="50194" name="Line 18"/>
          <p:cNvSpPr>
            <a:spLocks noChangeShapeType="1"/>
          </p:cNvSpPr>
          <p:nvPr/>
        </p:nvSpPr>
        <p:spPr bwMode="auto">
          <a:xfrm flipH="1">
            <a:off x="2814638" y="5562600"/>
            <a:ext cx="561975" cy="0"/>
          </a:xfrm>
          <a:prstGeom prst="line">
            <a:avLst/>
          </a:prstGeom>
          <a:noFill/>
          <a:ln w="9525">
            <a:solidFill>
              <a:schemeClr val="tx1"/>
            </a:solidFill>
            <a:round/>
            <a:headEnd/>
            <a:tailEnd type="triangle" w="med" len="med"/>
          </a:ln>
        </p:spPr>
        <p:txBody>
          <a:bodyPr lIns="0" tIns="0" rIns="0" bIns="0"/>
          <a:lstStyle/>
          <a:p>
            <a:endParaRPr lang="es-ES_tradnl"/>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1202" name="Picture 2"/>
          <p:cNvPicPr>
            <a:picLocks noChangeArrowheads="1"/>
          </p:cNvPicPr>
          <p:nvPr/>
        </p:nvPicPr>
        <p:blipFill>
          <a:blip r:embed="rId3" cstate="print"/>
          <a:srcRect/>
          <a:stretch>
            <a:fillRect/>
          </a:stretch>
        </p:blipFill>
        <p:spPr bwMode="auto">
          <a:xfrm>
            <a:off x="0" y="322263"/>
            <a:ext cx="9144000" cy="5926137"/>
          </a:xfrm>
          <a:prstGeom prst="rect">
            <a:avLst/>
          </a:prstGeom>
          <a:noFill/>
          <a:ln w="9525">
            <a:noFill/>
            <a:miter lim="800000"/>
            <a:headEnd/>
            <a:tailEnd/>
          </a:ln>
        </p:spPr>
      </p:pic>
      <p:sp>
        <p:nvSpPr>
          <p:cNvPr id="51203" name="Rectangle 3"/>
          <p:cNvSpPr>
            <a:spLocks noGrp="1" noChangeArrowheads="1"/>
          </p:cNvSpPr>
          <p:nvPr>
            <p:ph idx="1"/>
          </p:nvPr>
        </p:nvSpPr>
        <p:spPr>
          <a:xfrm>
            <a:off x="5343525" y="647700"/>
            <a:ext cx="3348038" cy="585788"/>
          </a:xfrm>
        </p:spPr>
        <p:txBody>
          <a:bodyPr lIns="0" tIns="0" rIns="0" bIns="0" anchor="ctr"/>
          <a:lstStyle/>
          <a:p>
            <a:pPr marL="0" indent="0" algn="ctr" defTabSz="755650">
              <a:spcBef>
                <a:spcPct val="0"/>
              </a:spcBef>
              <a:buClr>
                <a:srgbClr val="FF0000"/>
              </a:buClr>
              <a:buSzPct val="90000"/>
              <a:buFont typeface="Monotype Sorts" pitchFamily="2" charset="2"/>
              <a:buNone/>
            </a:pPr>
            <a:r>
              <a:rPr lang="es-MX" sz="2200" b="1" smtClean="0">
                <a:solidFill>
                  <a:srgbClr val="FFFFFF"/>
                </a:solidFill>
              </a:rPr>
              <a:t>Presurización de redes</a:t>
            </a:r>
            <a:endParaRPr lang="en-US" sz="2200" b="1" smtClean="0">
              <a:solidFill>
                <a:srgbClr val="FFFFFF"/>
              </a:solidFill>
            </a:endParaRPr>
          </a:p>
        </p:txBody>
      </p:sp>
      <p:sp>
        <p:nvSpPr>
          <p:cNvPr id="51204" name="Text Box 4"/>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solidFill>
                  <a:schemeClr val="bg1"/>
                </a:solidFill>
              </a:rPr>
              <a:t>BGA-RB</a:t>
            </a:r>
          </a:p>
        </p:txBody>
      </p:sp>
    </p:spTree>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2226" name="Picture 2"/>
          <p:cNvPicPr>
            <a:picLocks noChangeArrowheads="1"/>
          </p:cNvPicPr>
          <p:nvPr/>
        </p:nvPicPr>
        <p:blipFill>
          <a:blip r:embed="rId3" cstate="print"/>
          <a:srcRect/>
          <a:stretch>
            <a:fillRect/>
          </a:stretch>
        </p:blipFill>
        <p:spPr bwMode="auto">
          <a:xfrm>
            <a:off x="0" y="266700"/>
            <a:ext cx="9144000" cy="5981700"/>
          </a:xfrm>
          <a:prstGeom prst="rect">
            <a:avLst/>
          </a:prstGeom>
          <a:noFill/>
          <a:ln w="9525">
            <a:noFill/>
            <a:miter lim="800000"/>
            <a:headEnd/>
            <a:tailEnd/>
          </a:ln>
        </p:spPr>
      </p:pic>
      <p:sp>
        <p:nvSpPr>
          <p:cNvPr id="52227" name="Rectangle 3"/>
          <p:cNvSpPr>
            <a:spLocks noGrp="1" noChangeArrowheads="1"/>
          </p:cNvSpPr>
          <p:nvPr>
            <p:ph idx="1"/>
          </p:nvPr>
        </p:nvSpPr>
        <p:spPr>
          <a:xfrm>
            <a:off x="461963" y="531813"/>
            <a:ext cx="2867025" cy="582612"/>
          </a:xfrm>
        </p:spPr>
        <p:txBody>
          <a:bodyPr lIns="0" tIns="0" rIns="0" bIns="0" anchor="ctr"/>
          <a:lstStyle/>
          <a:p>
            <a:pPr marL="0" indent="0" algn="ctr" defTabSz="755650">
              <a:lnSpc>
                <a:spcPct val="90000"/>
              </a:lnSpc>
              <a:spcBef>
                <a:spcPct val="0"/>
              </a:spcBef>
              <a:buClr>
                <a:srgbClr val="FF0000"/>
              </a:buClr>
              <a:buSzPct val="90000"/>
              <a:buFont typeface="Monotype Sorts" pitchFamily="2" charset="2"/>
              <a:buNone/>
            </a:pPr>
            <a:r>
              <a:rPr lang="es-MX" b="1" smtClean="0">
                <a:solidFill>
                  <a:schemeClr val="bg1"/>
                </a:solidFill>
              </a:rPr>
              <a:t>Empresas proveedoras de agua</a:t>
            </a:r>
          </a:p>
          <a:p>
            <a:pPr marL="0" indent="0" algn="ctr" defTabSz="755650">
              <a:lnSpc>
                <a:spcPct val="90000"/>
              </a:lnSpc>
              <a:spcBef>
                <a:spcPct val="0"/>
              </a:spcBef>
              <a:buClr>
                <a:srgbClr val="FF0000"/>
              </a:buClr>
              <a:buSzPct val="90000"/>
              <a:buFont typeface="Monotype Sorts" pitchFamily="2" charset="2"/>
              <a:buNone/>
            </a:pPr>
            <a:endParaRPr lang="en-US" b="1" smtClean="0">
              <a:solidFill>
                <a:schemeClr val="bg1"/>
              </a:solidFill>
            </a:endParaRPr>
          </a:p>
        </p:txBody>
      </p:sp>
      <p:sp>
        <p:nvSpPr>
          <p:cNvPr id="52228" name="Text Box 4"/>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solidFill>
                  <a:schemeClr val="bg1"/>
                </a:solidFill>
              </a:rPr>
              <a:t>BGA-RB</a:t>
            </a:r>
          </a:p>
        </p:txBody>
      </p:sp>
    </p:spTree>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3250" name="Picture 777"/>
          <p:cNvPicPr>
            <a:picLocks noChangeAspect="1" noChangeArrowheads="1"/>
          </p:cNvPicPr>
          <p:nvPr/>
        </p:nvPicPr>
        <p:blipFill>
          <a:blip r:embed="rId3" cstate="print"/>
          <a:srcRect/>
          <a:stretch>
            <a:fillRect/>
          </a:stretch>
        </p:blipFill>
        <p:spPr bwMode="auto">
          <a:xfrm>
            <a:off x="0" y="307975"/>
            <a:ext cx="9144000" cy="6019800"/>
          </a:xfrm>
          <a:prstGeom prst="rect">
            <a:avLst/>
          </a:prstGeom>
          <a:noFill/>
          <a:ln w="9525">
            <a:noFill/>
            <a:miter lim="800000"/>
            <a:headEnd/>
            <a:tailEnd/>
          </a:ln>
        </p:spPr>
      </p:pic>
      <p:sp>
        <p:nvSpPr>
          <p:cNvPr id="53251" name="Rectangle 778"/>
          <p:cNvSpPr>
            <a:spLocks noChangeArrowheads="1"/>
          </p:cNvSpPr>
          <p:nvPr/>
        </p:nvSpPr>
        <p:spPr bwMode="auto">
          <a:xfrm>
            <a:off x="0" y="5778500"/>
            <a:ext cx="9144000" cy="495300"/>
          </a:xfrm>
          <a:prstGeom prst="rect">
            <a:avLst/>
          </a:prstGeom>
          <a:solidFill>
            <a:schemeClr val="accent1"/>
          </a:solidFill>
          <a:ln w="9525">
            <a:solidFill>
              <a:schemeClr val="tx1"/>
            </a:solidFill>
            <a:miter lim="800000"/>
            <a:headEnd/>
            <a:tailEnd/>
          </a:ln>
        </p:spPr>
        <p:txBody>
          <a:bodyPr wrap="none" anchor="ctr"/>
          <a:lstStyle/>
          <a:p>
            <a:endParaRPr lang="es-ES_tradnl"/>
          </a:p>
        </p:txBody>
      </p:sp>
      <p:sp>
        <p:nvSpPr>
          <p:cNvPr id="53252" name="WordArt 779"/>
          <p:cNvSpPr>
            <a:spLocks noChangeArrowheads="1" noChangeShapeType="1" noTextEdit="1"/>
          </p:cNvSpPr>
          <p:nvPr/>
        </p:nvSpPr>
        <p:spPr bwMode="auto">
          <a:xfrm>
            <a:off x="0" y="844550"/>
            <a:ext cx="7315200" cy="874713"/>
          </a:xfrm>
          <a:prstGeom prst="rect">
            <a:avLst/>
          </a:prstGeom>
        </p:spPr>
        <p:txBody>
          <a:bodyPr wrap="none" fromWordArt="1">
            <a:prstTxWarp prst="textCascadeUp">
              <a:avLst>
                <a:gd name="adj" fmla="val 44444"/>
              </a:avLst>
            </a:prstTxWarp>
            <a:scene3d>
              <a:camera prst="legacyPerspectiveFront">
                <a:rot lat="20519997" lon="1080000" rev="0"/>
              </a:camera>
              <a:lightRig rig="legacyHarsh2" dir="b"/>
            </a:scene3d>
            <a:sp3d extrusionH="430200" prstMaterial="legacyMatte">
              <a:extrusionClr>
                <a:srgbClr val="FF6600"/>
              </a:extrusionClr>
            </a:sp3d>
          </a:bodyPr>
          <a:lstStyle/>
          <a:p>
            <a:pPr algn="ctr"/>
            <a:r>
              <a:rPr lang="es-ES_tradnl" sz="3600" kern="10">
                <a:ln w="9525">
                  <a:round/>
                  <a:headEnd/>
                  <a:tailEnd/>
                </a:ln>
                <a:gradFill rotWithShape="1">
                  <a:gsLst>
                    <a:gs pos="0">
                      <a:srgbClr val="FFE701"/>
                    </a:gs>
                    <a:gs pos="100000">
                      <a:srgbClr val="FE3E02"/>
                    </a:gs>
                  </a:gsLst>
                  <a:lin ang="5400000" scaled="1"/>
                </a:gradFill>
                <a:latin typeface="Impact"/>
              </a:rPr>
              <a:t>Los Sistemas "Contra Incendio"</a:t>
            </a:r>
          </a:p>
        </p:txBody>
      </p:sp>
      <p:sp>
        <p:nvSpPr>
          <p:cNvPr id="53253" name="WordArt 780"/>
          <p:cNvSpPr>
            <a:spLocks noChangeArrowheads="1" noChangeShapeType="1" noTextEdit="1"/>
          </p:cNvSpPr>
          <p:nvPr/>
        </p:nvSpPr>
        <p:spPr bwMode="auto">
          <a:xfrm>
            <a:off x="152400" y="5810250"/>
            <a:ext cx="8839200" cy="393700"/>
          </a:xfrm>
          <a:prstGeom prst="rect">
            <a:avLst/>
          </a:prstGeom>
        </p:spPr>
        <p:txBody>
          <a:bodyPr wrap="none" fromWordArt="1">
            <a:prstTxWarp prst="textPlain">
              <a:avLst>
                <a:gd name="adj" fmla="val 50000"/>
              </a:avLst>
            </a:prstTxWarp>
          </a:bodyPr>
          <a:lstStyle/>
          <a:p>
            <a:pPr algn="ctr"/>
            <a:r>
              <a:rPr lang="es-ES" sz="3600" kern="10">
                <a:ln w="9525">
                  <a:solidFill>
                    <a:schemeClr val="bg2"/>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outerShdw>
                </a:effectLst>
                <a:latin typeface="Impact"/>
              </a:rPr>
              <a:t>También son Sistemas de "Presurización"</a:t>
            </a:r>
            <a:endParaRPr lang="es-ES_tradnl" sz="3600" kern="10">
              <a:ln w="9525">
                <a:solidFill>
                  <a:schemeClr val="bg2"/>
                </a:solid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outerShdw>
              </a:effectLst>
              <a:latin typeface="Impact"/>
            </a:endParaRPr>
          </a:p>
        </p:txBody>
      </p:sp>
      <p:sp>
        <p:nvSpPr>
          <p:cNvPr id="53254" name="Text Box 781"/>
          <p:cNvSpPr txBox="1">
            <a:spLocks noChangeArrowheads="1"/>
          </p:cNvSpPr>
          <p:nvPr/>
        </p:nvSpPr>
        <p:spPr bwMode="auto">
          <a:xfrm>
            <a:off x="8321675" y="5507038"/>
            <a:ext cx="660400" cy="214312"/>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696913" y="328613"/>
            <a:ext cx="7772400" cy="1143000"/>
          </a:xfrm>
        </p:spPr>
        <p:txBody>
          <a:bodyPr/>
          <a:lstStyle/>
          <a:p>
            <a:r>
              <a:rPr lang="es-MX" b="1" smtClean="0"/>
              <a:t>Industria</a:t>
            </a:r>
            <a:endParaRPr lang="en-GB" b="1" smtClean="0"/>
          </a:p>
        </p:txBody>
      </p:sp>
      <p:pic>
        <p:nvPicPr>
          <p:cNvPr id="54275" name="Picture 3"/>
          <p:cNvPicPr preferRelativeResize="0">
            <a:picLocks noChangeArrowheads="1"/>
          </p:cNvPicPr>
          <p:nvPr/>
        </p:nvPicPr>
        <p:blipFill>
          <a:blip r:embed="rId3" cstate="print"/>
          <a:srcRect/>
          <a:stretch>
            <a:fillRect/>
          </a:stretch>
        </p:blipFill>
        <p:spPr bwMode="auto">
          <a:xfrm>
            <a:off x="925513" y="1204913"/>
            <a:ext cx="7304087" cy="5002212"/>
          </a:xfrm>
          <a:prstGeom prst="rect">
            <a:avLst/>
          </a:prstGeom>
          <a:noFill/>
          <a:ln w="9525">
            <a:noFill/>
            <a:miter lim="800000"/>
            <a:headEnd/>
            <a:tailEnd/>
          </a:ln>
        </p:spPr>
      </p:pic>
      <p:sp>
        <p:nvSpPr>
          <p:cNvPr id="54276" name="Text Box 4"/>
          <p:cNvSpPr txBox="1">
            <a:spLocks noChangeArrowheads="1"/>
          </p:cNvSpPr>
          <p:nvPr/>
        </p:nvSpPr>
        <p:spPr bwMode="auto">
          <a:xfrm>
            <a:off x="1195388" y="1295400"/>
            <a:ext cx="1971675" cy="730250"/>
          </a:xfrm>
          <a:prstGeom prst="rect">
            <a:avLst/>
          </a:prstGeom>
          <a:noFill/>
          <a:ln w="9525">
            <a:noFill/>
            <a:miter lim="800000"/>
            <a:headEnd/>
            <a:tailEnd/>
          </a:ln>
        </p:spPr>
        <p:txBody>
          <a:bodyPr lIns="0" tIns="0" rIns="0" bIns="0">
            <a:spAutoFit/>
          </a:bodyPr>
          <a:lstStyle/>
          <a:p>
            <a:pPr algn="ctr">
              <a:spcBef>
                <a:spcPct val="50000"/>
              </a:spcBef>
            </a:pPr>
            <a:r>
              <a:rPr lang="es-MX" b="1">
                <a:solidFill>
                  <a:srgbClr val="003300"/>
                </a:solidFill>
              </a:rPr>
              <a:t>Alimentación de agua</a:t>
            </a:r>
            <a:endParaRPr lang="en-US" b="1">
              <a:solidFill>
                <a:srgbClr val="003300"/>
              </a:solidFill>
            </a:endParaRPr>
          </a:p>
        </p:txBody>
      </p:sp>
      <p:sp>
        <p:nvSpPr>
          <p:cNvPr id="54277" name="Text Box 5"/>
          <p:cNvSpPr txBox="1">
            <a:spLocks noChangeArrowheads="1"/>
          </p:cNvSpPr>
          <p:nvPr/>
        </p:nvSpPr>
        <p:spPr bwMode="auto">
          <a:xfrm>
            <a:off x="5487988" y="5410200"/>
            <a:ext cx="2181225" cy="365125"/>
          </a:xfrm>
          <a:prstGeom prst="rect">
            <a:avLst/>
          </a:prstGeom>
          <a:noFill/>
          <a:ln w="9525">
            <a:noFill/>
            <a:miter lim="800000"/>
            <a:headEnd/>
            <a:tailEnd/>
          </a:ln>
        </p:spPr>
        <p:txBody>
          <a:bodyPr lIns="0" tIns="0" rIns="0" bIns="0">
            <a:spAutoFit/>
          </a:bodyPr>
          <a:lstStyle/>
          <a:p>
            <a:pPr algn="ctr">
              <a:spcBef>
                <a:spcPct val="50000"/>
              </a:spcBef>
            </a:pPr>
            <a:r>
              <a:rPr lang="es-MX" b="1">
                <a:solidFill>
                  <a:schemeClr val="accent1"/>
                </a:solidFill>
              </a:rPr>
              <a:t>Incendio</a:t>
            </a:r>
            <a:endParaRPr lang="en-US" b="1">
              <a:solidFill>
                <a:schemeClr val="accent1"/>
              </a:solidFill>
            </a:endParaRPr>
          </a:p>
        </p:txBody>
      </p:sp>
      <p:sp>
        <p:nvSpPr>
          <p:cNvPr id="54278" name="Text Box 6"/>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050"/>
          <p:cNvSpPr>
            <a:spLocks noGrp="1" noChangeArrowheads="1"/>
          </p:cNvSpPr>
          <p:nvPr>
            <p:ph type="title"/>
          </p:nvPr>
        </p:nvSpPr>
        <p:spPr>
          <a:xfrm>
            <a:off x="709613" y="474663"/>
            <a:ext cx="7772400" cy="461962"/>
          </a:xfrm>
        </p:spPr>
        <p:txBody>
          <a:bodyPr/>
          <a:lstStyle/>
          <a:p>
            <a:r>
              <a:rPr lang="es-AR" b="1" u="sng" smtClean="0">
                <a:solidFill>
                  <a:srgbClr val="FF0000"/>
                </a:solidFill>
              </a:rPr>
              <a:t>EQUIPOS CONTRA INCENDIO</a:t>
            </a:r>
            <a:endParaRPr lang="en-US" b="1" u="sng" smtClean="0">
              <a:solidFill>
                <a:srgbClr val="FF0000"/>
              </a:solidFill>
            </a:endParaRPr>
          </a:p>
        </p:txBody>
      </p:sp>
      <p:sp>
        <p:nvSpPr>
          <p:cNvPr id="55299" name="Text Box 2051"/>
          <p:cNvSpPr txBox="1">
            <a:spLocks noChangeArrowheads="1"/>
          </p:cNvSpPr>
          <p:nvPr/>
        </p:nvSpPr>
        <p:spPr bwMode="auto">
          <a:xfrm>
            <a:off x="768350" y="1149350"/>
            <a:ext cx="7437438" cy="4895850"/>
          </a:xfrm>
          <a:prstGeom prst="rect">
            <a:avLst/>
          </a:prstGeom>
          <a:solidFill>
            <a:srgbClr val="FF0000"/>
          </a:solidFill>
          <a:ln w="57150" cmpd="thickThin">
            <a:solidFill>
              <a:schemeClr val="tx1"/>
            </a:solidFill>
            <a:miter lim="800000"/>
            <a:headEnd/>
            <a:tailEnd/>
          </a:ln>
        </p:spPr>
        <p:txBody>
          <a:bodyPr>
            <a:spAutoFit/>
          </a:bodyPr>
          <a:lstStyle/>
          <a:p>
            <a:pPr>
              <a:spcBef>
                <a:spcPct val="50000"/>
              </a:spcBef>
            </a:pPr>
            <a:r>
              <a:rPr lang="es-AR" b="1" u="sng">
                <a:solidFill>
                  <a:schemeClr val="bg1"/>
                </a:solidFill>
              </a:rPr>
              <a:t>Requisitos básicos</a:t>
            </a:r>
            <a:r>
              <a:rPr lang="es-AR">
                <a:solidFill>
                  <a:schemeClr val="bg1"/>
                </a:solidFill>
              </a:rPr>
              <a:t>:</a:t>
            </a:r>
          </a:p>
          <a:p>
            <a:pPr>
              <a:spcBef>
                <a:spcPct val="50000"/>
              </a:spcBef>
              <a:buFontTx/>
              <a:buChar char="•"/>
            </a:pPr>
            <a:r>
              <a:rPr lang="en-US">
                <a:solidFill>
                  <a:schemeClr val="bg1"/>
                </a:solidFill>
              </a:rPr>
              <a:t> </a:t>
            </a:r>
            <a:r>
              <a:rPr lang="en-US" b="1">
                <a:solidFill>
                  <a:schemeClr val="bg1"/>
                </a:solidFill>
              </a:rPr>
              <a:t>Estar diseñado según normas locales o internacionales (p.ej.: IRAM, NFPA-20, etc.); debe ser seguro y confiable. </a:t>
            </a:r>
          </a:p>
          <a:p>
            <a:pPr>
              <a:spcBef>
                <a:spcPct val="50000"/>
              </a:spcBef>
              <a:buFontTx/>
              <a:buChar char="•"/>
            </a:pPr>
            <a:r>
              <a:rPr lang="en-US">
                <a:solidFill>
                  <a:schemeClr val="bg1"/>
                </a:solidFill>
              </a:rPr>
              <a:t> </a:t>
            </a:r>
            <a:r>
              <a:rPr lang="en-US" b="1">
                <a:solidFill>
                  <a:schemeClr val="bg1"/>
                </a:solidFill>
              </a:rPr>
              <a:t>Funcionar durante el lapso necesario, para que lleguen los bomberos (especificado por la norma).</a:t>
            </a:r>
          </a:p>
          <a:p>
            <a:pPr>
              <a:spcBef>
                <a:spcPct val="50000"/>
              </a:spcBef>
              <a:buFontTx/>
              <a:buChar char="•"/>
            </a:pPr>
            <a:r>
              <a:rPr lang="en-US">
                <a:solidFill>
                  <a:schemeClr val="bg1"/>
                </a:solidFill>
              </a:rPr>
              <a:t> </a:t>
            </a:r>
            <a:r>
              <a:rPr lang="en-US" b="1">
                <a:solidFill>
                  <a:schemeClr val="bg1"/>
                </a:solidFill>
              </a:rPr>
              <a:t>Su objetivo fundamental es controlar el fuego, evitando que se propague y/o agrande.</a:t>
            </a:r>
          </a:p>
          <a:p>
            <a:pPr>
              <a:spcBef>
                <a:spcPct val="50000"/>
              </a:spcBef>
              <a:buFontTx/>
              <a:buChar char="•"/>
            </a:pPr>
            <a:r>
              <a:rPr lang="en-US">
                <a:solidFill>
                  <a:schemeClr val="bg1"/>
                </a:solidFill>
              </a:rPr>
              <a:t> </a:t>
            </a:r>
            <a:r>
              <a:rPr lang="en-US" b="1">
                <a:solidFill>
                  <a:schemeClr val="bg1"/>
                </a:solidFill>
              </a:rPr>
              <a:t>El arranque del equipo debe ser manual o bien manual y automático (springler) también. </a:t>
            </a:r>
          </a:p>
        </p:txBody>
      </p:sp>
      <p:sp>
        <p:nvSpPr>
          <p:cNvPr id="55300" name="Text Box 2052"/>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p:cNvPicPr>
            <a:picLocks noChangeAspect="1" noChangeArrowheads="1"/>
          </p:cNvPicPr>
          <p:nvPr/>
        </p:nvPicPr>
        <p:blipFill>
          <a:blip r:embed="rId3" cstate="print"/>
          <a:srcRect/>
          <a:stretch>
            <a:fillRect/>
          </a:stretch>
        </p:blipFill>
        <p:spPr bwMode="auto">
          <a:xfrm>
            <a:off x="165100" y="2362200"/>
            <a:ext cx="4475163" cy="3632200"/>
          </a:xfrm>
          <a:prstGeom prst="rect">
            <a:avLst/>
          </a:prstGeom>
          <a:noFill/>
          <a:ln w="9525">
            <a:noFill/>
            <a:miter lim="800000"/>
            <a:headEnd/>
            <a:tailEnd/>
          </a:ln>
        </p:spPr>
      </p:pic>
      <p:pic>
        <p:nvPicPr>
          <p:cNvPr id="13315" name="Picture 5"/>
          <p:cNvPicPr>
            <a:picLocks noChangeAspect="1" noChangeArrowheads="1"/>
          </p:cNvPicPr>
          <p:nvPr/>
        </p:nvPicPr>
        <p:blipFill>
          <a:blip r:embed="rId4" cstate="print"/>
          <a:srcRect/>
          <a:stretch>
            <a:fillRect/>
          </a:stretch>
        </p:blipFill>
        <p:spPr bwMode="auto">
          <a:xfrm>
            <a:off x="4676775" y="2381250"/>
            <a:ext cx="4321175" cy="3605213"/>
          </a:xfrm>
          <a:prstGeom prst="rect">
            <a:avLst/>
          </a:prstGeom>
          <a:noFill/>
          <a:ln w="9525">
            <a:noFill/>
            <a:miter lim="800000"/>
            <a:headEnd/>
            <a:tailEnd/>
          </a:ln>
        </p:spPr>
      </p:pic>
      <p:sp>
        <p:nvSpPr>
          <p:cNvPr id="13316" name="Text Box 6"/>
          <p:cNvSpPr txBox="1">
            <a:spLocks noChangeArrowheads="1"/>
          </p:cNvSpPr>
          <p:nvPr/>
        </p:nvSpPr>
        <p:spPr bwMode="auto">
          <a:xfrm>
            <a:off x="520700" y="520700"/>
            <a:ext cx="8318500" cy="1552575"/>
          </a:xfrm>
          <a:prstGeom prst="rect">
            <a:avLst/>
          </a:prstGeom>
          <a:noFill/>
          <a:ln w="9525">
            <a:noFill/>
            <a:miter lim="800000"/>
            <a:headEnd/>
            <a:tailEnd/>
          </a:ln>
        </p:spPr>
        <p:txBody>
          <a:bodyPr>
            <a:spAutoFit/>
          </a:bodyPr>
          <a:lstStyle/>
          <a:p>
            <a:pPr>
              <a:spcBef>
                <a:spcPct val="50000"/>
              </a:spcBef>
            </a:pPr>
            <a:r>
              <a:rPr lang="en-US" b="1" u="sng"/>
              <a:t>¿Cómo se comienza ?:</a:t>
            </a:r>
          </a:p>
          <a:p>
            <a:pPr>
              <a:spcBef>
                <a:spcPct val="50000"/>
              </a:spcBef>
            </a:pPr>
            <a:r>
              <a:rPr lang="en-US" b="1"/>
              <a:t>Se hace el Perfil de “Consumo” y luego el de “Carga”,</a:t>
            </a:r>
          </a:p>
          <a:p>
            <a:pPr>
              <a:spcBef>
                <a:spcPct val="50000"/>
              </a:spcBef>
            </a:pPr>
            <a:r>
              <a:rPr lang="en-US" b="1"/>
              <a:t> con este se determina el sistema de presurización</a:t>
            </a:r>
          </a:p>
        </p:txBody>
      </p:sp>
      <p:sp>
        <p:nvSpPr>
          <p:cNvPr id="13317" name="Text Box 7"/>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p:cNvSpPr txBox="1">
            <a:spLocks noChangeArrowheads="1"/>
          </p:cNvSpPr>
          <p:nvPr/>
        </p:nvSpPr>
        <p:spPr bwMode="auto">
          <a:xfrm>
            <a:off x="438150" y="355600"/>
            <a:ext cx="8462963" cy="457200"/>
          </a:xfrm>
          <a:prstGeom prst="rect">
            <a:avLst/>
          </a:prstGeom>
          <a:noFill/>
          <a:ln w="9525">
            <a:noFill/>
            <a:miter lim="800000"/>
            <a:headEnd/>
            <a:tailEnd/>
          </a:ln>
        </p:spPr>
        <p:txBody>
          <a:bodyPr>
            <a:spAutoFit/>
          </a:bodyPr>
          <a:lstStyle/>
          <a:p>
            <a:pPr algn="ctr">
              <a:spcBef>
                <a:spcPct val="50000"/>
              </a:spcBef>
            </a:pPr>
            <a:r>
              <a:rPr lang="es-AR" b="1" u="sng"/>
              <a:t>Algunas exigencias de la norma NFPA-20</a:t>
            </a:r>
            <a:endParaRPr lang="en-US" b="1" u="sng"/>
          </a:p>
        </p:txBody>
      </p:sp>
      <p:sp>
        <p:nvSpPr>
          <p:cNvPr id="56323" name="Line 3"/>
          <p:cNvSpPr>
            <a:spLocks noChangeShapeType="1"/>
          </p:cNvSpPr>
          <p:nvPr/>
        </p:nvSpPr>
        <p:spPr bwMode="auto">
          <a:xfrm>
            <a:off x="804863" y="1316038"/>
            <a:ext cx="0" cy="3573462"/>
          </a:xfrm>
          <a:prstGeom prst="line">
            <a:avLst/>
          </a:prstGeom>
          <a:noFill/>
          <a:ln w="38100">
            <a:solidFill>
              <a:schemeClr val="tx1"/>
            </a:solidFill>
            <a:round/>
            <a:headEnd type="triangle" w="med" len="med"/>
            <a:tailEnd/>
          </a:ln>
        </p:spPr>
        <p:txBody>
          <a:bodyPr/>
          <a:lstStyle/>
          <a:p>
            <a:endParaRPr lang="es-ES_tradnl"/>
          </a:p>
        </p:txBody>
      </p:sp>
      <p:sp>
        <p:nvSpPr>
          <p:cNvPr id="56324" name="Line 4"/>
          <p:cNvSpPr>
            <a:spLocks noChangeShapeType="1"/>
          </p:cNvSpPr>
          <p:nvPr/>
        </p:nvSpPr>
        <p:spPr bwMode="auto">
          <a:xfrm>
            <a:off x="804863" y="4876800"/>
            <a:ext cx="5840412" cy="0"/>
          </a:xfrm>
          <a:prstGeom prst="line">
            <a:avLst/>
          </a:prstGeom>
          <a:noFill/>
          <a:ln w="38100">
            <a:solidFill>
              <a:schemeClr val="tx1"/>
            </a:solidFill>
            <a:round/>
            <a:headEnd/>
            <a:tailEnd type="triangle" w="med" len="med"/>
          </a:ln>
        </p:spPr>
        <p:txBody>
          <a:bodyPr/>
          <a:lstStyle/>
          <a:p>
            <a:endParaRPr lang="es-ES_tradnl"/>
          </a:p>
        </p:txBody>
      </p:sp>
      <p:sp>
        <p:nvSpPr>
          <p:cNvPr id="56325" name="Line 5"/>
          <p:cNvSpPr>
            <a:spLocks noChangeShapeType="1"/>
          </p:cNvSpPr>
          <p:nvPr/>
        </p:nvSpPr>
        <p:spPr bwMode="auto">
          <a:xfrm>
            <a:off x="768350" y="3279775"/>
            <a:ext cx="3084513" cy="0"/>
          </a:xfrm>
          <a:prstGeom prst="line">
            <a:avLst/>
          </a:prstGeom>
          <a:noFill/>
          <a:ln w="28575">
            <a:solidFill>
              <a:srgbClr val="FF3300"/>
            </a:solidFill>
            <a:prstDash val="sysDot"/>
            <a:round/>
            <a:headEnd/>
            <a:tailEnd/>
          </a:ln>
        </p:spPr>
        <p:txBody>
          <a:bodyPr/>
          <a:lstStyle/>
          <a:p>
            <a:endParaRPr lang="es-ES_tradnl"/>
          </a:p>
        </p:txBody>
      </p:sp>
      <p:sp>
        <p:nvSpPr>
          <p:cNvPr id="56326" name="Line 6"/>
          <p:cNvSpPr>
            <a:spLocks noChangeShapeType="1"/>
          </p:cNvSpPr>
          <p:nvPr/>
        </p:nvSpPr>
        <p:spPr bwMode="auto">
          <a:xfrm flipH="1">
            <a:off x="3852863" y="3279775"/>
            <a:ext cx="0" cy="1657350"/>
          </a:xfrm>
          <a:prstGeom prst="line">
            <a:avLst/>
          </a:prstGeom>
          <a:noFill/>
          <a:ln w="28575">
            <a:solidFill>
              <a:schemeClr val="tx1"/>
            </a:solidFill>
            <a:prstDash val="sysDot"/>
            <a:round/>
            <a:headEnd/>
            <a:tailEnd/>
          </a:ln>
        </p:spPr>
        <p:txBody>
          <a:bodyPr/>
          <a:lstStyle/>
          <a:p>
            <a:endParaRPr lang="es-ES_tradnl"/>
          </a:p>
        </p:txBody>
      </p:sp>
      <p:sp>
        <p:nvSpPr>
          <p:cNvPr id="56327" name="Line 7"/>
          <p:cNvSpPr>
            <a:spLocks noChangeShapeType="1"/>
          </p:cNvSpPr>
          <p:nvPr/>
        </p:nvSpPr>
        <p:spPr bwMode="auto">
          <a:xfrm flipV="1">
            <a:off x="5449888" y="3986213"/>
            <a:ext cx="0" cy="928687"/>
          </a:xfrm>
          <a:prstGeom prst="line">
            <a:avLst/>
          </a:prstGeom>
          <a:noFill/>
          <a:ln w="28575">
            <a:solidFill>
              <a:schemeClr val="tx1"/>
            </a:solidFill>
            <a:prstDash val="dash"/>
            <a:round/>
            <a:headEnd/>
            <a:tailEnd/>
          </a:ln>
        </p:spPr>
        <p:txBody>
          <a:bodyPr/>
          <a:lstStyle/>
          <a:p>
            <a:endParaRPr lang="es-ES_tradnl"/>
          </a:p>
        </p:txBody>
      </p:sp>
      <p:sp>
        <p:nvSpPr>
          <p:cNvPr id="56328" name="Line 8"/>
          <p:cNvSpPr>
            <a:spLocks noChangeShapeType="1"/>
          </p:cNvSpPr>
          <p:nvPr/>
        </p:nvSpPr>
        <p:spPr bwMode="auto">
          <a:xfrm>
            <a:off x="828675" y="3975100"/>
            <a:ext cx="4622800" cy="0"/>
          </a:xfrm>
          <a:prstGeom prst="line">
            <a:avLst/>
          </a:prstGeom>
          <a:noFill/>
          <a:ln w="28575">
            <a:solidFill>
              <a:schemeClr val="tx1"/>
            </a:solidFill>
            <a:prstDash val="dash"/>
            <a:round/>
            <a:headEnd/>
            <a:tailEnd/>
          </a:ln>
        </p:spPr>
        <p:txBody>
          <a:bodyPr/>
          <a:lstStyle/>
          <a:p>
            <a:endParaRPr lang="es-ES_tradnl"/>
          </a:p>
        </p:txBody>
      </p:sp>
      <p:sp>
        <p:nvSpPr>
          <p:cNvPr id="56329" name="Line 9"/>
          <p:cNvSpPr>
            <a:spLocks noChangeShapeType="1"/>
          </p:cNvSpPr>
          <p:nvPr/>
        </p:nvSpPr>
        <p:spPr bwMode="auto">
          <a:xfrm flipH="1">
            <a:off x="781050" y="2524125"/>
            <a:ext cx="47625" cy="0"/>
          </a:xfrm>
          <a:prstGeom prst="line">
            <a:avLst/>
          </a:prstGeom>
          <a:noFill/>
          <a:ln w="38100">
            <a:solidFill>
              <a:schemeClr val="tx1"/>
            </a:solidFill>
            <a:round/>
            <a:headEnd/>
            <a:tailEnd/>
          </a:ln>
        </p:spPr>
        <p:txBody>
          <a:bodyPr/>
          <a:lstStyle/>
          <a:p>
            <a:endParaRPr lang="es-ES_tradnl"/>
          </a:p>
        </p:txBody>
      </p:sp>
      <p:sp>
        <p:nvSpPr>
          <p:cNvPr id="56330" name="Freeform 10"/>
          <p:cNvSpPr>
            <a:spLocks/>
          </p:cNvSpPr>
          <p:nvPr/>
        </p:nvSpPr>
        <p:spPr bwMode="auto">
          <a:xfrm>
            <a:off x="828675" y="2524125"/>
            <a:ext cx="4633913" cy="1463675"/>
          </a:xfrm>
          <a:custGeom>
            <a:avLst/>
            <a:gdLst>
              <a:gd name="T0" fmla="*/ 0 w 2903"/>
              <a:gd name="T1" fmla="*/ 0 h 914"/>
              <a:gd name="T2" fmla="*/ 1905 w 2903"/>
              <a:gd name="T3" fmla="*/ 461 h 914"/>
              <a:gd name="T4" fmla="*/ 2903 w 2903"/>
              <a:gd name="T5" fmla="*/ 914 h 914"/>
              <a:gd name="T6" fmla="*/ 0 60000 65536"/>
              <a:gd name="T7" fmla="*/ 0 60000 65536"/>
              <a:gd name="T8" fmla="*/ 0 60000 65536"/>
              <a:gd name="T9" fmla="*/ 0 w 2903"/>
              <a:gd name="T10" fmla="*/ 0 h 914"/>
              <a:gd name="T11" fmla="*/ 2903 w 2903"/>
              <a:gd name="T12" fmla="*/ 914 h 914"/>
            </a:gdLst>
            <a:ahLst/>
            <a:cxnLst>
              <a:cxn ang="T6">
                <a:pos x="T0" y="T1"/>
              </a:cxn>
              <a:cxn ang="T7">
                <a:pos x="T2" y="T3"/>
              </a:cxn>
              <a:cxn ang="T8">
                <a:pos x="T4" y="T5"/>
              </a:cxn>
            </a:cxnLst>
            <a:rect l="T9" t="T10" r="T11" b="T12"/>
            <a:pathLst>
              <a:path w="2903" h="914">
                <a:moveTo>
                  <a:pt x="0" y="0"/>
                </a:moveTo>
                <a:cubicBezTo>
                  <a:pt x="710" y="154"/>
                  <a:pt x="1421" y="309"/>
                  <a:pt x="1905" y="461"/>
                </a:cubicBezTo>
                <a:cubicBezTo>
                  <a:pt x="2389" y="613"/>
                  <a:pt x="2737" y="839"/>
                  <a:pt x="2903" y="914"/>
                </a:cubicBezTo>
              </a:path>
            </a:pathLst>
          </a:custGeom>
          <a:noFill/>
          <a:ln w="38100" cap="flat" cmpd="sng">
            <a:solidFill>
              <a:srgbClr val="FF3300"/>
            </a:solidFill>
            <a:prstDash val="lgDashDot"/>
            <a:round/>
            <a:headEnd/>
            <a:tailEnd/>
          </a:ln>
        </p:spPr>
        <p:txBody>
          <a:bodyPr/>
          <a:lstStyle/>
          <a:p>
            <a:endParaRPr lang="es-ES_tradnl"/>
          </a:p>
        </p:txBody>
      </p:sp>
      <p:sp>
        <p:nvSpPr>
          <p:cNvPr id="56331" name="Arc 11"/>
          <p:cNvSpPr>
            <a:spLocks/>
          </p:cNvSpPr>
          <p:nvPr/>
        </p:nvSpPr>
        <p:spPr bwMode="auto">
          <a:xfrm>
            <a:off x="817563" y="3074988"/>
            <a:ext cx="4645025" cy="889000"/>
          </a:xfrm>
          <a:custGeom>
            <a:avLst/>
            <a:gdLst>
              <a:gd name="T0" fmla="*/ 0 w 20677"/>
              <a:gd name="T1" fmla="*/ 0 h 21600"/>
              <a:gd name="T2" fmla="*/ 4645025 w 20677"/>
              <a:gd name="T3" fmla="*/ 631848 h 21600"/>
              <a:gd name="T4" fmla="*/ 0 w 20677"/>
              <a:gd name="T5" fmla="*/ 889000 h 21600"/>
              <a:gd name="T6" fmla="*/ 0 60000 65536"/>
              <a:gd name="T7" fmla="*/ 0 60000 65536"/>
              <a:gd name="T8" fmla="*/ 0 60000 65536"/>
              <a:gd name="T9" fmla="*/ 0 w 20677"/>
              <a:gd name="T10" fmla="*/ 0 h 21600"/>
              <a:gd name="T11" fmla="*/ 20677 w 20677"/>
              <a:gd name="T12" fmla="*/ 21600 h 21600"/>
            </a:gdLst>
            <a:ahLst/>
            <a:cxnLst>
              <a:cxn ang="T6">
                <a:pos x="T0" y="T1"/>
              </a:cxn>
              <a:cxn ang="T7">
                <a:pos x="T2" y="T3"/>
              </a:cxn>
              <a:cxn ang="T8">
                <a:pos x="T4" y="T5"/>
              </a:cxn>
            </a:cxnLst>
            <a:rect l="T9" t="T10" r="T11" b="T12"/>
            <a:pathLst>
              <a:path w="20677" h="21600" fill="none" extrusionOk="0">
                <a:moveTo>
                  <a:pt x="-1" y="0"/>
                </a:moveTo>
                <a:cubicBezTo>
                  <a:pt x="9522" y="0"/>
                  <a:pt x="17922" y="6236"/>
                  <a:pt x="20676" y="15352"/>
                </a:cubicBezTo>
              </a:path>
              <a:path w="20677" h="21600" stroke="0" extrusionOk="0">
                <a:moveTo>
                  <a:pt x="-1" y="0"/>
                </a:moveTo>
                <a:cubicBezTo>
                  <a:pt x="9522" y="0"/>
                  <a:pt x="17922" y="6236"/>
                  <a:pt x="20676" y="15352"/>
                </a:cubicBezTo>
                <a:lnTo>
                  <a:pt x="0" y="21600"/>
                </a:lnTo>
                <a:close/>
              </a:path>
            </a:pathLst>
          </a:custGeom>
          <a:noFill/>
          <a:ln w="38100">
            <a:solidFill>
              <a:schemeClr val="tx1"/>
            </a:solidFill>
            <a:round/>
            <a:headEnd/>
            <a:tailEnd/>
          </a:ln>
        </p:spPr>
        <p:txBody>
          <a:bodyPr wrap="none" anchor="ctr"/>
          <a:lstStyle/>
          <a:p>
            <a:endParaRPr lang="es-ES_tradnl"/>
          </a:p>
        </p:txBody>
      </p:sp>
      <p:sp>
        <p:nvSpPr>
          <p:cNvPr id="56332" name="Text Box 12"/>
          <p:cNvSpPr txBox="1">
            <a:spLocks noChangeArrowheads="1"/>
          </p:cNvSpPr>
          <p:nvPr/>
        </p:nvSpPr>
        <p:spPr bwMode="auto">
          <a:xfrm>
            <a:off x="390525" y="915988"/>
            <a:ext cx="377825" cy="457200"/>
          </a:xfrm>
          <a:prstGeom prst="rect">
            <a:avLst/>
          </a:prstGeom>
          <a:noFill/>
          <a:ln w="9525">
            <a:noFill/>
            <a:miter lim="800000"/>
            <a:headEnd/>
            <a:tailEnd/>
          </a:ln>
        </p:spPr>
        <p:txBody>
          <a:bodyPr>
            <a:spAutoFit/>
          </a:bodyPr>
          <a:lstStyle/>
          <a:p>
            <a:pPr algn="ctr">
              <a:spcBef>
                <a:spcPct val="50000"/>
              </a:spcBef>
            </a:pPr>
            <a:r>
              <a:rPr lang="es-AR" b="1"/>
              <a:t>H</a:t>
            </a:r>
            <a:endParaRPr lang="en-US" b="1"/>
          </a:p>
        </p:txBody>
      </p:sp>
      <p:sp>
        <p:nvSpPr>
          <p:cNvPr id="56333" name="Rectangle 13"/>
          <p:cNvSpPr>
            <a:spLocks noChangeArrowheads="1"/>
          </p:cNvSpPr>
          <p:nvPr/>
        </p:nvSpPr>
        <p:spPr bwMode="auto">
          <a:xfrm>
            <a:off x="6650038" y="4773613"/>
            <a:ext cx="420687" cy="457200"/>
          </a:xfrm>
          <a:prstGeom prst="rect">
            <a:avLst/>
          </a:prstGeom>
          <a:noFill/>
          <a:ln w="9525">
            <a:noFill/>
            <a:miter lim="800000"/>
            <a:headEnd/>
            <a:tailEnd/>
          </a:ln>
        </p:spPr>
        <p:txBody>
          <a:bodyPr wrap="none">
            <a:spAutoFit/>
          </a:bodyPr>
          <a:lstStyle/>
          <a:p>
            <a:pPr>
              <a:spcBef>
                <a:spcPct val="50000"/>
              </a:spcBef>
            </a:pPr>
            <a:r>
              <a:rPr lang="es-AR" b="1"/>
              <a:t>Q</a:t>
            </a:r>
            <a:endParaRPr lang="en-US" b="1"/>
          </a:p>
        </p:txBody>
      </p:sp>
      <p:sp>
        <p:nvSpPr>
          <p:cNvPr id="56334" name="Text Box 14"/>
          <p:cNvSpPr txBox="1">
            <a:spLocks noChangeArrowheads="1"/>
          </p:cNvSpPr>
          <p:nvPr/>
        </p:nvSpPr>
        <p:spPr bwMode="auto">
          <a:xfrm>
            <a:off x="3560763" y="4949825"/>
            <a:ext cx="573087" cy="336550"/>
          </a:xfrm>
          <a:prstGeom prst="rect">
            <a:avLst/>
          </a:prstGeom>
          <a:noFill/>
          <a:ln w="9525">
            <a:noFill/>
            <a:miter lim="800000"/>
            <a:headEnd/>
            <a:tailEnd/>
          </a:ln>
        </p:spPr>
        <p:txBody>
          <a:bodyPr>
            <a:spAutoFit/>
          </a:bodyPr>
          <a:lstStyle/>
          <a:p>
            <a:pPr algn="ctr">
              <a:spcBef>
                <a:spcPct val="50000"/>
              </a:spcBef>
            </a:pPr>
            <a:r>
              <a:rPr lang="es-AR" sz="1600" b="1"/>
              <a:t>100</a:t>
            </a:r>
            <a:endParaRPr lang="en-US" sz="1600" b="1"/>
          </a:p>
        </p:txBody>
      </p:sp>
      <p:sp>
        <p:nvSpPr>
          <p:cNvPr id="56335" name="Text Box 15"/>
          <p:cNvSpPr txBox="1">
            <a:spLocks noChangeArrowheads="1"/>
          </p:cNvSpPr>
          <p:nvPr/>
        </p:nvSpPr>
        <p:spPr bwMode="auto">
          <a:xfrm>
            <a:off x="203200" y="3113088"/>
            <a:ext cx="573088" cy="336550"/>
          </a:xfrm>
          <a:prstGeom prst="rect">
            <a:avLst/>
          </a:prstGeom>
          <a:noFill/>
          <a:ln w="9525">
            <a:noFill/>
            <a:miter lim="800000"/>
            <a:headEnd/>
            <a:tailEnd/>
          </a:ln>
        </p:spPr>
        <p:txBody>
          <a:bodyPr>
            <a:spAutoFit/>
          </a:bodyPr>
          <a:lstStyle/>
          <a:p>
            <a:pPr algn="ctr">
              <a:spcBef>
                <a:spcPct val="50000"/>
              </a:spcBef>
            </a:pPr>
            <a:r>
              <a:rPr lang="es-AR" sz="1600" b="1"/>
              <a:t>100</a:t>
            </a:r>
            <a:endParaRPr lang="en-US" sz="1600" b="1"/>
          </a:p>
        </p:txBody>
      </p:sp>
      <p:sp>
        <p:nvSpPr>
          <p:cNvPr id="56336" name="Text Box 16"/>
          <p:cNvSpPr txBox="1">
            <a:spLocks noChangeArrowheads="1"/>
          </p:cNvSpPr>
          <p:nvPr/>
        </p:nvSpPr>
        <p:spPr bwMode="auto">
          <a:xfrm>
            <a:off x="5187950" y="4968875"/>
            <a:ext cx="573088" cy="336550"/>
          </a:xfrm>
          <a:prstGeom prst="rect">
            <a:avLst/>
          </a:prstGeom>
          <a:noFill/>
          <a:ln w="9525">
            <a:noFill/>
            <a:miter lim="800000"/>
            <a:headEnd/>
            <a:tailEnd/>
          </a:ln>
        </p:spPr>
        <p:txBody>
          <a:bodyPr>
            <a:spAutoFit/>
          </a:bodyPr>
          <a:lstStyle/>
          <a:p>
            <a:pPr algn="ctr">
              <a:spcBef>
                <a:spcPct val="50000"/>
              </a:spcBef>
            </a:pPr>
            <a:r>
              <a:rPr lang="es-AR" sz="1600" b="1">
                <a:solidFill>
                  <a:srgbClr val="FF3300"/>
                </a:solidFill>
              </a:rPr>
              <a:t>150</a:t>
            </a:r>
            <a:endParaRPr lang="en-US" sz="1600" b="1">
              <a:solidFill>
                <a:srgbClr val="FF3300"/>
              </a:solidFill>
            </a:endParaRPr>
          </a:p>
        </p:txBody>
      </p:sp>
      <p:sp>
        <p:nvSpPr>
          <p:cNvPr id="56337" name="Rectangle 17"/>
          <p:cNvSpPr>
            <a:spLocks noChangeArrowheads="1"/>
          </p:cNvSpPr>
          <p:nvPr/>
        </p:nvSpPr>
        <p:spPr bwMode="auto">
          <a:xfrm>
            <a:off x="263525" y="2359025"/>
            <a:ext cx="522288" cy="336550"/>
          </a:xfrm>
          <a:prstGeom prst="rect">
            <a:avLst/>
          </a:prstGeom>
          <a:noFill/>
          <a:ln w="9525">
            <a:noFill/>
            <a:miter lim="800000"/>
            <a:headEnd/>
            <a:tailEnd/>
          </a:ln>
        </p:spPr>
        <p:txBody>
          <a:bodyPr wrap="none">
            <a:spAutoFit/>
          </a:bodyPr>
          <a:lstStyle/>
          <a:p>
            <a:pPr>
              <a:spcBef>
                <a:spcPct val="50000"/>
              </a:spcBef>
            </a:pPr>
            <a:r>
              <a:rPr lang="es-AR" sz="1600" b="1">
                <a:solidFill>
                  <a:srgbClr val="FF3300"/>
                </a:solidFill>
              </a:rPr>
              <a:t>140</a:t>
            </a:r>
            <a:endParaRPr lang="en-US" sz="1600" b="1">
              <a:solidFill>
                <a:srgbClr val="FF3300"/>
              </a:solidFill>
            </a:endParaRPr>
          </a:p>
        </p:txBody>
      </p:sp>
      <p:sp>
        <p:nvSpPr>
          <p:cNvPr id="56338" name="Rectangle 18"/>
          <p:cNvSpPr>
            <a:spLocks noChangeArrowheads="1"/>
          </p:cNvSpPr>
          <p:nvPr/>
        </p:nvSpPr>
        <p:spPr bwMode="auto">
          <a:xfrm>
            <a:off x="350838" y="3822700"/>
            <a:ext cx="409575" cy="336550"/>
          </a:xfrm>
          <a:prstGeom prst="rect">
            <a:avLst/>
          </a:prstGeom>
          <a:noFill/>
          <a:ln w="9525">
            <a:noFill/>
            <a:miter lim="800000"/>
            <a:headEnd/>
            <a:tailEnd/>
          </a:ln>
        </p:spPr>
        <p:txBody>
          <a:bodyPr wrap="none">
            <a:spAutoFit/>
          </a:bodyPr>
          <a:lstStyle/>
          <a:p>
            <a:pPr>
              <a:spcBef>
                <a:spcPct val="50000"/>
              </a:spcBef>
            </a:pPr>
            <a:r>
              <a:rPr lang="es-AR" sz="1600" b="1">
                <a:solidFill>
                  <a:srgbClr val="FF3300"/>
                </a:solidFill>
              </a:rPr>
              <a:t>65</a:t>
            </a:r>
            <a:endParaRPr lang="en-US" sz="1600" b="1">
              <a:solidFill>
                <a:srgbClr val="FF3300"/>
              </a:solidFill>
            </a:endParaRPr>
          </a:p>
        </p:txBody>
      </p:sp>
      <p:sp>
        <p:nvSpPr>
          <p:cNvPr id="56339" name="Line 19"/>
          <p:cNvSpPr>
            <a:spLocks noChangeShapeType="1"/>
          </p:cNvSpPr>
          <p:nvPr/>
        </p:nvSpPr>
        <p:spPr bwMode="auto">
          <a:xfrm>
            <a:off x="3852863" y="3267075"/>
            <a:ext cx="1573212" cy="0"/>
          </a:xfrm>
          <a:prstGeom prst="line">
            <a:avLst/>
          </a:prstGeom>
          <a:noFill/>
          <a:ln w="9525">
            <a:solidFill>
              <a:srgbClr val="FF3300"/>
            </a:solidFill>
            <a:prstDash val="dash"/>
            <a:round/>
            <a:headEnd/>
            <a:tailEnd/>
          </a:ln>
        </p:spPr>
        <p:txBody>
          <a:bodyPr/>
          <a:lstStyle/>
          <a:p>
            <a:endParaRPr lang="es-ES_tradnl"/>
          </a:p>
        </p:txBody>
      </p:sp>
      <p:sp>
        <p:nvSpPr>
          <p:cNvPr id="56340" name="Line 20"/>
          <p:cNvSpPr>
            <a:spLocks noChangeShapeType="1"/>
          </p:cNvSpPr>
          <p:nvPr/>
        </p:nvSpPr>
        <p:spPr bwMode="auto">
          <a:xfrm>
            <a:off x="5448300" y="3267075"/>
            <a:ext cx="0" cy="695325"/>
          </a:xfrm>
          <a:prstGeom prst="line">
            <a:avLst/>
          </a:prstGeom>
          <a:noFill/>
          <a:ln w="9525">
            <a:solidFill>
              <a:srgbClr val="FF3300"/>
            </a:solidFill>
            <a:prstDash val="dash"/>
            <a:round/>
            <a:headEnd/>
            <a:tailEnd/>
          </a:ln>
        </p:spPr>
        <p:txBody>
          <a:bodyPr/>
          <a:lstStyle/>
          <a:p>
            <a:endParaRPr lang="es-ES_tradnl"/>
          </a:p>
        </p:txBody>
      </p:sp>
      <p:sp>
        <p:nvSpPr>
          <p:cNvPr id="56341" name="Text Box 21"/>
          <p:cNvSpPr txBox="1">
            <a:spLocks noChangeArrowheads="1"/>
          </p:cNvSpPr>
          <p:nvPr/>
        </p:nvSpPr>
        <p:spPr bwMode="auto">
          <a:xfrm>
            <a:off x="1449388" y="938213"/>
            <a:ext cx="7145337" cy="1371600"/>
          </a:xfrm>
          <a:prstGeom prst="rect">
            <a:avLst/>
          </a:prstGeom>
          <a:noFill/>
          <a:ln w="57150" cmpd="thickThin">
            <a:solidFill>
              <a:schemeClr val="hlink"/>
            </a:solidFill>
            <a:miter lim="800000"/>
            <a:headEnd/>
            <a:tailEnd/>
          </a:ln>
        </p:spPr>
        <p:txBody>
          <a:bodyPr>
            <a:spAutoFit/>
          </a:bodyPr>
          <a:lstStyle/>
          <a:p>
            <a:pPr>
              <a:spcBef>
                <a:spcPct val="50000"/>
              </a:spcBef>
            </a:pPr>
            <a:r>
              <a:rPr lang="es-AR" sz="1600" b="1"/>
              <a:t>El concepto básico es que la bomba tenga una curva suficientemente plana como para que con un caudal 50% superior al nominal, la presión no caiga más allá del 65% de la presión requerida, y con la lanza cerrada, la presión de corte no supere en un 40% en más, la presión nominal; disminuyendo el riesgo de rotura de manguera.</a:t>
            </a:r>
            <a:endParaRPr lang="en-US" sz="1600" b="1"/>
          </a:p>
        </p:txBody>
      </p:sp>
      <p:sp>
        <p:nvSpPr>
          <p:cNvPr id="56342" name="Line 22"/>
          <p:cNvSpPr>
            <a:spLocks noChangeShapeType="1"/>
          </p:cNvSpPr>
          <p:nvPr/>
        </p:nvSpPr>
        <p:spPr bwMode="auto">
          <a:xfrm flipH="1">
            <a:off x="1841500" y="2305050"/>
            <a:ext cx="815975" cy="779463"/>
          </a:xfrm>
          <a:prstGeom prst="line">
            <a:avLst/>
          </a:prstGeom>
          <a:noFill/>
          <a:ln w="28575">
            <a:solidFill>
              <a:schemeClr val="tx1"/>
            </a:solidFill>
            <a:round/>
            <a:headEnd/>
            <a:tailEnd type="triangle" w="med" len="med"/>
          </a:ln>
        </p:spPr>
        <p:txBody>
          <a:bodyPr/>
          <a:lstStyle/>
          <a:p>
            <a:endParaRPr lang="es-ES_tradnl"/>
          </a:p>
        </p:txBody>
      </p:sp>
      <p:sp>
        <p:nvSpPr>
          <p:cNvPr id="56343" name="Text Box 23"/>
          <p:cNvSpPr txBox="1">
            <a:spLocks noChangeArrowheads="1"/>
          </p:cNvSpPr>
          <p:nvPr/>
        </p:nvSpPr>
        <p:spPr bwMode="auto">
          <a:xfrm>
            <a:off x="4718050" y="2451100"/>
            <a:ext cx="1474788" cy="574675"/>
          </a:xfrm>
          <a:prstGeom prst="rect">
            <a:avLst/>
          </a:prstGeom>
          <a:noFill/>
          <a:ln w="57150" cmpd="thickThin">
            <a:solidFill>
              <a:srgbClr val="FF3300"/>
            </a:solidFill>
            <a:miter lim="800000"/>
            <a:headEnd/>
            <a:tailEnd/>
          </a:ln>
        </p:spPr>
        <p:txBody>
          <a:bodyPr>
            <a:spAutoFit/>
          </a:bodyPr>
          <a:lstStyle/>
          <a:p>
            <a:pPr>
              <a:spcBef>
                <a:spcPct val="50000"/>
              </a:spcBef>
            </a:pPr>
            <a:r>
              <a:rPr lang="es-AR" sz="1400" b="1"/>
              <a:t>Límite de zona permitida. </a:t>
            </a:r>
            <a:endParaRPr lang="en-US" sz="1400" b="1"/>
          </a:p>
        </p:txBody>
      </p:sp>
      <p:sp>
        <p:nvSpPr>
          <p:cNvPr id="56344" name="Line 24"/>
          <p:cNvSpPr>
            <a:spLocks noChangeShapeType="1"/>
          </p:cNvSpPr>
          <p:nvPr/>
        </p:nvSpPr>
        <p:spPr bwMode="auto">
          <a:xfrm flipH="1">
            <a:off x="2876550" y="2730500"/>
            <a:ext cx="1804988" cy="268288"/>
          </a:xfrm>
          <a:prstGeom prst="line">
            <a:avLst/>
          </a:prstGeom>
          <a:noFill/>
          <a:ln w="28575">
            <a:solidFill>
              <a:srgbClr val="FF3300"/>
            </a:solidFill>
            <a:round/>
            <a:headEnd/>
            <a:tailEnd type="triangle" w="med" len="med"/>
          </a:ln>
        </p:spPr>
        <p:txBody>
          <a:bodyPr/>
          <a:lstStyle/>
          <a:p>
            <a:endParaRPr lang="es-ES_tradnl"/>
          </a:p>
        </p:txBody>
      </p:sp>
      <p:sp>
        <p:nvSpPr>
          <p:cNvPr id="56345" name="Line 25"/>
          <p:cNvSpPr>
            <a:spLocks noChangeShapeType="1"/>
          </p:cNvSpPr>
          <p:nvPr/>
        </p:nvSpPr>
        <p:spPr bwMode="auto">
          <a:xfrm>
            <a:off x="804863" y="2547938"/>
            <a:ext cx="0" cy="744537"/>
          </a:xfrm>
          <a:prstGeom prst="line">
            <a:avLst/>
          </a:prstGeom>
          <a:noFill/>
          <a:ln w="38100">
            <a:solidFill>
              <a:srgbClr val="FF3300"/>
            </a:solidFill>
            <a:round/>
            <a:headEnd/>
            <a:tailEnd/>
          </a:ln>
        </p:spPr>
        <p:txBody>
          <a:bodyPr/>
          <a:lstStyle/>
          <a:p>
            <a:endParaRPr lang="es-ES_tradnl"/>
          </a:p>
        </p:txBody>
      </p:sp>
      <p:sp>
        <p:nvSpPr>
          <p:cNvPr id="56346" name="Text Box 26"/>
          <p:cNvSpPr txBox="1">
            <a:spLocks noChangeArrowheads="1"/>
          </p:cNvSpPr>
          <p:nvPr/>
        </p:nvSpPr>
        <p:spPr bwMode="auto">
          <a:xfrm>
            <a:off x="755650" y="5267325"/>
            <a:ext cx="8108950" cy="679450"/>
          </a:xfrm>
          <a:prstGeom prst="rect">
            <a:avLst/>
          </a:prstGeom>
          <a:solidFill>
            <a:srgbClr val="FFFF00"/>
          </a:solidFill>
          <a:ln w="38100">
            <a:solidFill>
              <a:srgbClr val="FF3300"/>
            </a:solidFill>
            <a:miter lim="800000"/>
            <a:headEnd/>
            <a:tailEnd/>
          </a:ln>
        </p:spPr>
        <p:txBody>
          <a:bodyPr>
            <a:spAutoFit/>
          </a:bodyPr>
          <a:lstStyle/>
          <a:p>
            <a:pPr>
              <a:spcBef>
                <a:spcPct val="50000"/>
              </a:spcBef>
            </a:pPr>
            <a:r>
              <a:rPr lang="es-AR" sz="1800" b="1"/>
              <a:t>GRUNDFOS-MARK, es miembro de la NFPA-20 y sus bombas tienen los sellos &lt;UL&gt; y &lt;FM&gt; “Factory Mutual Research”.</a:t>
            </a:r>
            <a:endParaRPr lang="en-US" sz="1800" b="1"/>
          </a:p>
        </p:txBody>
      </p:sp>
      <p:sp>
        <p:nvSpPr>
          <p:cNvPr id="56347" name="AutoShape 27"/>
          <p:cNvSpPr>
            <a:spLocks noChangeArrowheads="1"/>
          </p:cNvSpPr>
          <p:nvPr/>
        </p:nvSpPr>
        <p:spPr bwMode="auto">
          <a:xfrm>
            <a:off x="6484938" y="2414588"/>
            <a:ext cx="2319337" cy="2400300"/>
          </a:xfrm>
          <a:prstGeom prst="irregularSeal2">
            <a:avLst/>
          </a:prstGeom>
          <a:solidFill>
            <a:schemeClr val="accent1"/>
          </a:solidFill>
          <a:ln w="38100">
            <a:solidFill>
              <a:schemeClr val="tx2"/>
            </a:solidFill>
            <a:miter lim="800000"/>
            <a:headEnd/>
            <a:tailEnd/>
          </a:ln>
        </p:spPr>
        <p:txBody>
          <a:bodyPr wrap="none" anchor="ctr"/>
          <a:lstStyle/>
          <a:p>
            <a:endParaRPr lang="es-ES_tradnl"/>
          </a:p>
        </p:txBody>
      </p:sp>
      <p:sp>
        <p:nvSpPr>
          <p:cNvPr id="56348" name="Rectangle 28"/>
          <p:cNvSpPr>
            <a:spLocks noChangeArrowheads="1"/>
          </p:cNvSpPr>
          <p:nvPr/>
        </p:nvSpPr>
        <p:spPr bwMode="auto">
          <a:xfrm>
            <a:off x="6800850" y="3441700"/>
            <a:ext cx="1606550" cy="581025"/>
          </a:xfrm>
          <a:prstGeom prst="rect">
            <a:avLst/>
          </a:prstGeom>
          <a:noFill/>
          <a:ln w="9525">
            <a:noFill/>
            <a:miter lim="800000"/>
            <a:headEnd/>
            <a:tailEnd/>
          </a:ln>
        </p:spPr>
        <p:txBody>
          <a:bodyPr>
            <a:spAutoFit/>
          </a:bodyPr>
          <a:lstStyle/>
          <a:p>
            <a:pPr algn="ctr">
              <a:spcBef>
                <a:spcPct val="50000"/>
              </a:spcBef>
            </a:pPr>
            <a:r>
              <a:rPr lang="es-AR" sz="1600" b="1">
                <a:solidFill>
                  <a:schemeClr val="bg1"/>
                </a:solidFill>
              </a:rPr>
              <a:t>Ver bombas DN y AE</a:t>
            </a:r>
            <a:endParaRPr lang="en-US" sz="1600" b="1">
              <a:solidFill>
                <a:schemeClr val="bg1"/>
              </a:solidFill>
            </a:endParaRPr>
          </a:p>
        </p:txBody>
      </p:sp>
      <p:sp>
        <p:nvSpPr>
          <p:cNvPr id="56349" name="Text Box 29"/>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ctrTitle"/>
          </p:nvPr>
        </p:nvSpPr>
        <p:spPr>
          <a:xfrm>
            <a:off x="714375" y="371475"/>
            <a:ext cx="5845175" cy="455613"/>
          </a:xfrm>
        </p:spPr>
        <p:txBody>
          <a:bodyPr/>
          <a:lstStyle/>
          <a:p>
            <a:pPr algn="l"/>
            <a:r>
              <a:rPr lang="es-ES" sz="2400" b="1" u="sng" smtClean="0"/>
              <a:t>Otras exigencias de la NFPA-20</a:t>
            </a:r>
            <a:r>
              <a:rPr lang="es-ES" sz="2400" b="1" smtClean="0"/>
              <a:t>:</a:t>
            </a:r>
          </a:p>
        </p:txBody>
      </p:sp>
      <p:sp>
        <p:nvSpPr>
          <p:cNvPr id="57347" name="Rectangle 3"/>
          <p:cNvSpPr>
            <a:spLocks noGrp="1" noChangeArrowheads="1"/>
          </p:cNvSpPr>
          <p:nvPr>
            <p:ph type="subTitle" idx="1"/>
          </p:nvPr>
        </p:nvSpPr>
        <p:spPr>
          <a:xfrm>
            <a:off x="328613" y="1044575"/>
            <a:ext cx="8526462" cy="4867275"/>
          </a:xfrm>
          <a:solidFill>
            <a:srgbClr val="EAEAEA"/>
          </a:solidFill>
          <a:ln w="57150" cmpd="thickThin">
            <a:solidFill>
              <a:srgbClr val="FF3300"/>
            </a:solidFill>
          </a:ln>
        </p:spPr>
        <p:txBody>
          <a:bodyPr/>
          <a:lstStyle/>
          <a:p>
            <a:pPr marL="185738" indent="-185738" algn="l">
              <a:spcBef>
                <a:spcPct val="50000"/>
              </a:spcBef>
              <a:buFontTx/>
              <a:buChar char="•"/>
            </a:pPr>
            <a:r>
              <a:rPr lang="en-GB" sz="1800" smtClean="0">
                <a:solidFill>
                  <a:srgbClr val="FF3300"/>
                </a:solidFill>
              </a:rPr>
              <a:t>La bomba principal de equipo (puede ser una sola) debe tener carga positiva, nunca en succión y su motor puede ser eléctrico o a combustión interna.</a:t>
            </a:r>
          </a:p>
          <a:p>
            <a:pPr marL="185738" indent="-185738" algn="l">
              <a:spcBef>
                <a:spcPct val="50000"/>
              </a:spcBef>
              <a:buFontTx/>
              <a:buChar char="•"/>
            </a:pPr>
            <a:r>
              <a:rPr lang="en-GB" sz="1800" smtClean="0">
                <a:solidFill>
                  <a:srgbClr val="FF3300"/>
                </a:solidFill>
              </a:rPr>
              <a:t>La bomba “Jockey” cuya misión es mantener presurizada la cañería, debe tener un caudal del 2 á 10% del principal y su presión un 10% mayor que la nominal.</a:t>
            </a:r>
          </a:p>
          <a:p>
            <a:pPr marL="185738" indent="-185738" algn="l">
              <a:spcBef>
                <a:spcPct val="50000"/>
              </a:spcBef>
              <a:buFontTx/>
              <a:buChar char="•"/>
            </a:pPr>
            <a:r>
              <a:rPr lang="en-GB" sz="1800" smtClean="0">
                <a:solidFill>
                  <a:srgbClr val="FF3300"/>
                </a:solidFill>
              </a:rPr>
              <a:t>No hay exigencia respecto si las bombas deben ser back-pull-out, ni si deben llevar sello mecánico (incluso con motores diesel conviene la empaquetadura). </a:t>
            </a:r>
          </a:p>
          <a:p>
            <a:pPr marL="185738" indent="-185738" algn="l">
              <a:spcBef>
                <a:spcPct val="50000"/>
              </a:spcBef>
              <a:buFontTx/>
              <a:buChar char="•"/>
            </a:pPr>
            <a:r>
              <a:rPr lang="en-GB" sz="1800" smtClean="0">
                <a:solidFill>
                  <a:srgbClr val="FF3300"/>
                </a:solidFill>
              </a:rPr>
              <a:t>El motor debe tener una potencia 10% a la mayor requerida por la bomba (se puede utilizar el “Factor de Servicio” SF = 1,10 ó 1,15).</a:t>
            </a:r>
          </a:p>
          <a:p>
            <a:pPr marL="185738" indent="-185738" algn="l">
              <a:spcBef>
                <a:spcPct val="50000"/>
              </a:spcBef>
              <a:buFontTx/>
              <a:buChar char="•"/>
            </a:pPr>
            <a:r>
              <a:rPr lang="en-GB" sz="1800" smtClean="0">
                <a:solidFill>
                  <a:srgbClr val="FF3300"/>
                </a:solidFill>
              </a:rPr>
              <a:t>Se debe hacer una corrección de altura: 3% cada 305 m (1000 pies) a partir de los 91,4 m (300 pies) iniciales, y otra corrección de temperatura ambiente: 1% cada 5,6°C (10°F) por encima de los 25°C (77°F). Esto es para Motores C.I.</a:t>
            </a:r>
          </a:p>
          <a:p>
            <a:pPr marL="185738" indent="-185738" algn="l">
              <a:spcBef>
                <a:spcPct val="50000"/>
              </a:spcBef>
              <a:buFontTx/>
              <a:buChar char="•"/>
            </a:pPr>
            <a:r>
              <a:rPr lang="en-GB" sz="1800" smtClean="0">
                <a:solidFill>
                  <a:srgbClr val="FF3300"/>
                </a:solidFill>
              </a:rPr>
              <a:t> El tanque de combustible debe tener 5,07 lts/KW (1 galón/HP) con un adicional del 5% para la expansión y otro 5% para drenaje de fondo de tanque.</a:t>
            </a:r>
          </a:p>
          <a:p>
            <a:pPr marL="185738" indent="-185738" algn="l">
              <a:spcBef>
                <a:spcPct val="50000"/>
              </a:spcBef>
              <a:buFontTx/>
              <a:buChar char="•"/>
            </a:pPr>
            <a:r>
              <a:rPr lang="en-GB" sz="1800" smtClean="0">
                <a:solidFill>
                  <a:srgbClr val="FF3300"/>
                </a:solidFill>
              </a:rPr>
              <a:t> El equipo debe ser puesto en funcionamiente períodicamente (semanal).</a:t>
            </a:r>
          </a:p>
        </p:txBody>
      </p:sp>
      <p:sp>
        <p:nvSpPr>
          <p:cNvPr id="57348" name="Text Box 4"/>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ctrTitle"/>
          </p:nvPr>
        </p:nvSpPr>
        <p:spPr>
          <a:xfrm>
            <a:off x="714375" y="371475"/>
            <a:ext cx="5845175" cy="455613"/>
          </a:xfrm>
        </p:spPr>
        <p:txBody>
          <a:bodyPr/>
          <a:lstStyle/>
          <a:p>
            <a:pPr algn="l"/>
            <a:r>
              <a:rPr lang="es-ES" sz="2400" b="1" u="sng" smtClean="0"/>
              <a:t>Requisitos para la selección</a:t>
            </a:r>
            <a:r>
              <a:rPr lang="es-ES" sz="2400" b="1" smtClean="0"/>
              <a:t>:</a:t>
            </a:r>
          </a:p>
        </p:txBody>
      </p:sp>
      <p:sp>
        <p:nvSpPr>
          <p:cNvPr id="186371" name="Rectangle 3"/>
          <p:cNvSpPr>
            <a:spLocks noGrp="1" noChangeArrowheads="1"/>
          </p:cNvSpPr>
          <p:nvPr>
            <p:ph type="subTitle" idx="1"/>
          </p:nvPr>
        </p:nvSpPr>
        <p:spPr>
          <a:xfrm>
            <a:off x="328613" y="1044575"/>
            <a:ext cx="8526462" cy="4867275"/>
          </a:xfrm>
          <a:solidFill>
            <a:srgbClr val="FFFF99"/>
          </a:solidFill>
          <a:ln w="57150" cmpd="thickThin">
            <a:solidFill>
              <a:schemeClr val="tx2"/>
            </a:solidFill>
          </a:ln>
        </p:spPr>
        <p:txBody>
          <a:bodyPr rtlCol="0">
            <a:normAutofit/>
          </a:bodyPr>
          <a:lstStyle/>
          <a:p>
            <a:pPr marL="185738" indent="-185738" algn="l" fontAlgn="auto">
              <a:spcBef>
                <a:spcPct val="50000"/>
              </a:spcBef>
              <a:spcAft>
                <a:spcPts val="0"/>
              </a:spcAft>
              <a:buFontTx/>
              <a:buChar char="•"/>
              <a:defRPr/>
            </a:pPr>
            <a:r>
              <a:rPr lang="en-GB" sz="1800" b="1" smtClean="0"/>
              <a:t>Caudal Q (la norma los estandariza en [gpm], por ejemplo: 25-50-100-150-200-250-300-etc.). Las bombas poseen UL / FM para ciertos Q-H.  </a:t>
            </a:r>
          </a:p>
          <a:p>
            <a:pPr marL="185738" indent="-185738" algn="l" fontAlgn="auto">
              <a:spcBef>
                <a:spcPct val="50000"/>
              </a:spcBef>
              <a:spcAft>
                <a:spcPts val="0"/>
              </a:spcAft>
              <a:buFontTx/>
              <a:buChar char="•"/>
              <a:defRPr/>
            </a:pPr>
            <a:r>
              <a:rPr lang="en-GB" sz="1800" b="1" smtClean="0"/>
              <a:t>Presión requerida Po</a:t>
            </a:r>
          </a:p>
          <a:p>
            <a:pPr marL="185738" indent="-185738" algn="l" fontAlgn="auto">
              <a:spcBef>
                <a:spcPct val="50000"/>
              </a:spcBef>
              <a:spcAft>
                <a:spcPts val="0"/>
              </a:spcAft>
              <a:buFontTx/>
              <a:buChar char="•"/>
              <a:defRPr/>
            </a:pPr>
            <a:r>
              <a:rPr lang="en-GB" sz="1800" b="1" smtClean="0"/>
              <a:t>Presión de entrada Pi</a:t>
            </a:r>
          </a:p>
          <a:p>
            <a:pPr marL="185738" indent="-185738" algn="l" fontAlgn="auto">
              <a:spcBef>
                <a:spcPct val="50000"/>
              </a:spcBef>
              <a:spcAft>
                <a:spcPts val="0"/>
              </a:spcAft>
              <a:buFontTx/>
              <a:buChar char="•"/>
              <a:defRPr/>
            </a:pPr>
            <a:r>
              <a:rPr lang="en-GB" sz="1800" smtClean="0"/>
              <a:t>Motor eléctrico y/o de combustión interna</a:t>
            </a:r>
          </a:p>
          <a:p>
            <a:pPr marL="185738" indent="-185738" algn="l" fontAlgn="auto">
              <a:spcBef>
                <a:spcPct val="50000"/>
              </a:spcBef>
              <a:spcAft>
                <a:spcPts val="0"/>
              </a:spcAft>
              <a:buFontTx/>
              <a:buChar char="•"/>
              <a:defRPr/>
            </a:pPr>
            <a:r>
              <a:rPr lang="en-GB" sz="1800" smtClean="0"/>
              <a:t>Altitud y temperatura ambiente</a:t>
            </a:r>
          </a:p>
          <a:p>
            <a:pPr marL="185738" indent="-185738" algn="l" fontAlgn="auto">
              <a:spcBef>
                <a:spcPct val="50000"/>
              </a:spcBef>
              <a:spcAft>
                <a:spcPts val="0"/>
              </a:spcAft>
              <a:buFontTx/>
              <a:buChar char="•"/>
              <a:defRPr/>
            </a:pPr>
            <a:r>
              <a:rPr lang="en-GB" sz="1800" smtClean="0"/>
              <a:t>Tanque de combustible (paredes simples o dobles)</a:t>
            </a:r>
          </a:p>
          <a:p>
            <a:pPr marL="185738" indent="-185738" algn="l" fontAlgn="auto">
              <a:spcBef>
                <a:spcPct val="50000"/>
              </a:spcBef>
              <a:spcAft>
                <a:spcPts val="0"/>
              </a:spcAft>
              <a:buFontTx/>
              <a:buChar char="•"/>
              <a:defRPr/>
            </a:pPr>
            <a:r>
              <a:rPr lang="en-GB" sz="1800" smtClean="0"/>
              <a:t>Refrigeración por agua, aire o combinado con radiador o intercambiador.</a:t>
            </a:r>
          </a:p>
          <a:p>
            <a:pPr marL="185738" indent="-185738" algn="l" fontAlgn="auto">
              <a:spcBef>
                <a:spcPct val="50000"/>
              </a:spcBef>
              <a:spcAft>
                <a:spcPts val="0"/>
              </a:spcAft>
              <a:buFontTx/>
              <a:buChar char="•"/>
              <a:defRPr/>
            </a:pPr>
            <a:r>
              <a:rPr lang="en-GB" sz="1800" smtClean="0"/>
              <a:t>Controladores (presóstatos con respuestas de 15 segundos o menos) y arrancadores para las bombas.</a:t>
            </a:r>
          </a:p>
          <a:p>
            <a:pPr marL="185738" indent="-185738" algn="l" fontAlgn="auto">
              <a:spcBef>
                <a:spcPct val="50000"/>
              </a:spcBef>
              <a:spcAft>
                <a:spcPts val="0"/>
              </a:spcAft>
              <a:buFontTx/>
              <a:buChar char="•"/>
              <a:defRPr/>
            </a:pPr>
            <a:r>
              <a:rPr lang="en-GB" sz="1800" smtClean="0"/>
              <a:t>Accesorios: válvulas de alivio, visor de salida del agua, medidor de caudal, válvula de retención (en la descarga de la bomba y sólo puede ir en la aspiración si hay más de una bomba).</a:t>
            </a:r>
          </a:p>
        </p:txBody>
      </p:sp>
      <p:sp>
        <p:nvSpPr>
          <p:cNvPr id="58372" name="Text Box 4"/>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ChangeArrowheads="1"/>
          </p:cNvSpPr>
          <p:nvPr/>
        </p:nvSpPr>
        <p:spPr bwMode="auto">
          <a:xfrm>
            <a:off x="6372225" y="493713"/>
            <a:ext cx="2698750" cy="595312"/>
          </a:xfrm>
          <a:prstGeom prst="rect">
            <a:avLst/>
          </a:prstGeom>
          <a:noFill/>
          <a:ln w="12700">
            <a:noFill/>
            <a:miter lim="800000"/>
            <a:headEnd/>
            <a:tailEnd/>
          </a:ln>
          <a:effectLst/>
        </p:spPr>
        <p:txBody>
          <a:bodyPr wrap="none">
            <a:spAutoFit/>
          </a:bodyPr>
          <a:lstStyle/>
          <a:p>
            <a:pPr algn="r" eaLnBrk="0" hangingPunct="0">
              <a:defRPr/>
            </a:pPr>
            <a:r>
              <a:rPr lang="en-US" sz="3300" b="1">
                <a:solidFill>
                  <a:schemeClr val="tx2"/>
                </a:solidFill>
                <a:effectLst>
                  <a:outerShdw blurRad="38100" dist="38100" dir="2700000" algn="tl">
                    <a:srgbClr val="C0C0C0"/>
                  </a:outerShdw>
                </a:effectLst>
              </a:rPr>
              <a:t>END SUCTION</a:t>
            </a:r>
          </a:p>
        </p:txBody>
      </p:sp>
      <p:sp>
        <p:nvSpPr>
          <p:cNvPr id="182275" name="Rectangle 3"/>
          <p:cNvSpPr>
            <a:spLocks noChangeArrowheads="1"/>
          </p:cNvSpPr>
          <p:nvPr/>
        </p:nvSpPr>
        <p:spPr bwMode="auto">
          <a:xfrm>
            <a:off x="1295400" y="2971800"/>
            <a:ext cx="2514600" cy="2227263"/>
          </a:xfrm>
          <a:prstGeom prst="rect">
            <a:avLst/>
          </a:prstGeom>
          <a:noFill/>
          <a:ln w="12700">
            <a:noFill/>
            <a:miter lim="800000"/>
            <a:headEnd/>
            <a:tailEnd/>
          </a:ln>
          <a:effectLst/>
        </p:spPr>
        <p:txBody>
          <a:bodyPr>
            <a:spAutoFit/>
          </a:bodyPr>
          <a:lstStyle/>
          <a:p>
            <a:pPr eaLnBrk="0" hangingPunct="0">
              <a:defRPr/>
            </a:pPr>
            <a:r>
              <a:rPr lang="en-US" sz="2800" b="1">
                <a:solidFill>
                  <a:schemeClr val="tx2"/>
                </a:solidFill>
                <a:effectLst>
                  <a:outerShdw blurRad="38100" dist="38100" dir="2700000" algn="tl">
                    <a:srgbClr val="C0C0C0"/>
                  </a:outerShdw>
                </a:effectLst>
              </a:rPr>
              <a:t>STANDARDS</a:t>
            </a:r>
          </a:p>
          <a:p>
            <a:pPr eaLnBrk="0" hangingPunct="0">
              <a:defRPr/>
            </a:pPr>
            <a:endParaRPr lang="en-US" sz="2800" b="1">
              <a:solidFill>
                <a:schemeClr val="tx2"/>
              </a:solidFill>
              <a:effectLst>
                <a:outerShdw blurRad="38100" dist="38100" dir="2700000" algn="tl">
                  <a:srgbClr val="C0C0C0"/>
                </a:outerShdw>
              </a:effectLst>
            </a:endParaRPr>
          </a:p>
          <a:p>
            <a:pPr eaLnBrk="0" hangingPunct="0">
              <a:defRPr/>
            </a:pPr>
            <a:r>
              <a:rPr lang="en-US" sz="2800" b="1">
                <a:solidFill>
                  <a:schemeClr val="tx2"/>
                </a:solidFill>
                <a:effectLst>
                  <a:outerShdw blurRad="38100" dist="38100" dir="2700000" algn="tl">
                    <a:srgbClr val="C0C0C0"/>
                  </a:outerShdw>
                </a:effectLst>
              </a:rPr>
              <a:t>- DIN 24256 </a:t>
            </a:r>
          </a:p>
          <a:p>
            <a:pPr eaLnBrk="0" hangingPunct="0">
              <a:defRPr/>
            </a:pPr>
            <a:r>
              <a:rPr lang="en-US" sz="2800" b="1">
                <a:solidFill>
                  <a:schemeClr val="tx2"/>
                </a:solidFill>
                <a:effectLst>
                  <a:outerShdw blurRad="38100" dist="38100" dir="2700000" algn="tl">
                    <a:srgbClr val="C0C0C0"/>
                  </a:outerShdw>
                </a:effectLst>
              </a:rPr>
              <a:t>        </a:t>
            </a:r>
          </a:p>
          <a:p>
            <a:pPr eaLnBrk="0" hangingPunct="0">
              <a:defRPr/>
            </a:pPr>
            <a:r>
              <a:rPr lang="en-US" sz="2800" b="1">
                <a:solidFill>
                  <a:schemeClr val="tx2"/>
                </a:solidFill>
                <a:effectLst>
                  <a:outerShdw blurRad="38100" dist="38100" dir="2700000" algn="tl">
                    <a:srgbClr val="C0C0C0"/>
                  </a:outerShdw>
                </a:effectLst>
              </a:rPr>
              <a:t>- ISO 2858</a:t>
            </a:r>
            <a:endParaRPr lang="pt-BR" sz="2800" b="1">
              <a:solidFill>
                <a:schemeClr val="tx2"/>
              </a:solidFill>
              <a:effectLst>
                <a:outerShdw blurRad="38100" dist="38100" dir="2700000" algn="tl">
                  <a:srgbClr val="C0C0C0"/>
                </a:outerShdw>
              </a:effectLst>
            </a:endParaRPr>
          </a:p>
        </p:txBody>
      </p:sp>
      <p:sp>
        <p:nvSpPr>
          <p:cNvPr id="59396" name="Rectangle 4"/>
          <p:cNvSpPr>
            <a:spLocks noChangeArrowheads="1"/>
          </p:cNvSpPr>
          <p:nvPr/>
        </p:nvSpPr>
        <p:spPr bwMode="auto">
          <a:xfrm>
            <a:off x="2076450" y="-266700"/>
            <a:ext cx="9144000" cy="0"/>
          </a:xfrm>
          <a:prstGeom prst="rect">
            <a:avLst/>
          </a:prstGeom>
          <a:noFill/>
          <a:ln w="9525">
            <a:noFill/>
            <a:miter lim="800000"/>
            <a:headEnd/>
            <a:tailEnd/>
          </a:ln>
        </p:spPr>
        <p:txBody>
          <a:bodyPr>
            <a:spAutoFit/>
          </a:bodyPr>
          <a:lstStyle/>
          <a:p>
            <a:endParaRPr lang="es-ES_tradnl"/>
          </a:p>
        </p:txBody>
      </p:sp>
      <p:sp>
        <p:nvSpPr>
          <p:cNvPr id="59397" name="Rectangle 5"/>
          <p:cNvSpPr>
            <a:spLocks noChangeArrowheads="1"/>
          </p:cNvSpPr>
          <p:nvPr/>
        </p:nvSpPr>
        <p:spPr bwMode="auto">
          <a:xfrm>
            <a:off x="2076450" y="1019175"/>
            <a:ext cx="9144000" cy="0"/>
          </a:xfrm>
          <a:prstGeom prst="rect">
            <a:avLst/>
          </a:prstGeom>
          <a:noFill/>
          <a:ln w="9525">
            <a:noFill/>
            <a:miter lim="800000"/>
            <a:headEnd/>
            <a:tailEnd/>
          </a:ln>
        </p:spPr>
        <p:txBody>
          <a:bodyPr>
            <a:spAutoFit/>
          </a:bodyPr>
          <a:lstStyle/>
          <a:p>
            <a:endParaRPr lang="es-ES_tradnl"/>
          </a:p>
        </p:txBody>
      </p:sp>
      <p:pic>
        <p:nvPicPr>
          <p:cNvPr id="59398" name="Picture 6" descr="DN4"/>
          <p:cNvPicPr>
            <a:picLocks noChangeAspect="1" noChangeArrowheads="1"/>
          </p:cNvPicPr>
          <p:nvPr/>
        </p:nvPicPr>
        <p:blipFill>
          <a:blip r:embed="rId2" cstate="print"/>
          <a:srcRect t="16705" r="3717" b="20882"/>
          <a:stretch>
            <a:fillRect/>
          </a:stretch>
        </p:blipFill>
        <p:spPr bwMode="auto">
          <a:xfrm>
            <a:off x="4152900" y="1371600"/>
            <a:ext cx="4991100" cy="4819650"/>
          </a:xfrm>
          <a:prstGeom prst="rect">
            <a:avLst/>
          </a:prstGeom>
          <a:noFill/>
          <a:ln w="9525">
            <a:noFill/>
            <a:miter lim="800000"/>
            <a:headEnd/>
            <a:tailEnd/>
          </a:ln>
        </p:spPr>
      </p:pic>
      <p:sp>
        <p:nvSpPr>
          <p:cNvPr id="59399" name="Text Box 7"/>
          <p:cNvSpPr txBox="1">
            <a:spLocks noChangeArrowheads="1"/>
          </p:cNvSpPr>
          <p:nvPr/>
        </p:nvSpPr>
        <p:spPr bwMode="auto">
          <a:xfrm>
            <a:off x="457200" y="1981200"/>
            <a:ext cx="3657600" cy="641350"/>
          </a:xfrm>
          <a:prstGeom prst="rect">
            <a:avLst/>
          </a:prstGeom>
          <a:noFill/>
          <a:ln w="9525">
            <a:noFill/>
            <a:miter lim="800000"/>
            <a:headEnd/>
            <a:tailEnd/>
          </a:ln>
        </p:spPr>
        <p:txBody>
          <a:bodyPr>
            <a:spAutoFit/>
          </a:bodyPr>
          <a:lstStyle/>
          <a:p>
            <a:pPr algn="ctr">
              <a:spcBef>
                <a:spcPct val="50000"/>
              </a:spcBef>
            </a:pPr>
            <a:r>
              <a:rPr lang="pt-BR" sz="3600"/>
              <a:t>DN</a:t>
            </a:r>
          </a:p>
        </p:txBody>
      </p:sp>
      <p:sp>
        <p:nvSpPr>
          <p:cNvPr id="59400" name="Text Box 8"/>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AE1"/>
          <p:cNvPicPr>
            <a:picLocks noChangeAspect="1" noChangeArrowheads="1"/>
          </p:cNvPicPr>
          <p:nvPr/>
        </p:nvPicPr>
        <p:blipFill>
          <a:blip r:embed="rId2" cstate="print"/>
          <a:srcRect/>
          <a:stretch>
            <a:fillRect/>
          </a:stretch>
        </p:blipFill>
        <p:spPr bwMode="auto">
          <a:xfrm>
            <a:off x="2149475" y="881063"/>
            <a:ext cx="6994525" cy="5348287"/>
          </a:xfrm>
          <a:prstGeom prst="rect">
            <a:avLst/>
          </a:prstGeom>
          <a:noFill/>
          <a:ln w="9525">
            <a:noFill/>
            <a:miter lim="800000"/>
            <a:headEnd/>
            <a:tailEnd/>
          </a:ln>
        </p:spPr>
      </p:pic>
      <p:sp>
        <p:nvSpPr>
          <p:cNvPr id="60419" name="Text Box 3"/>
          <p:cNvSpPr txBox="1">
            <a:spLocks noChangeArrowheads="1"/>
          </p:cNvSpPr>
          <p:nvPr/>
        </p:nvSpPr>
        <p:spPr bwMode="auto">
          <a:xfrm>
            <a:off x="165100" y="2000250"/>
            <a:ext cx="2667000" cy="641350"/>
          </a:xfrm>
          <a:prstGeom prst="rect">
            <a:avLst/>
          </a:prstGeom>
          <a:noFill/>
          <a:ln w="9525">
            <a:noFill/>
            <a:miter lim="800000"/>
            <a:headEnd/>
            <a:tailEnd/>
          </a:ln>
        </p:spPr>
        <p:txBody>
          <a:bodyPr>
            <a:spAutoFit/>
          </a:bodyPr>
          <a:lstStyle/>
          <a:p>
            <a:pPr>
              <a:spcBef>
                <a:spcPct val="50000"/>
              </a:spcBef>
            </a:pPr>
            <a:r>
              <a:rPr lang="pt-PT" sz="3600">
                <a:latin typeface="Times New Roman" pitchFamily="18" charset="0"/>
              </a:rPr>
              <a:t>      </a:t>
            </a:r>
            <a:r>
              <a:rPr lang="pt-BR" sz="3600" b="1"/>
              <a:t>AE</a:t>
            </a:r>
          </a:p>
        </p:txBody>
      </p:sp>
      <p:sp>
        <p:nvSpPr>
          <p:cNvPr id="183300" name="Rectangle 4"/>
          <p:cNvSpPr>
            <a:spLocks noGrp="1" noChangeArrowheads="1"/>
          </p:cNvSpPr>
          <p:nvPr>
            <p:ph type="title"/>
          </p:nvPr>
        </p:nvSpPr>
        <p:spPr>
          <a:xfrm>
            <a:off x="3784600" y="266700"/>
            <a:ext cx="3657600" cy="685800"/>
          </a:xfrm>
        </p:spPr>
        <p:txBody>
          <a:bodyPr lIns="92075" tIns="46038" rIns="92075" bIns="46038" rtlCol="0">
            <a:normAutofit/>
          </a:bodyPr>
          <a:lstStyle/>
          <a:p>
            <a:pPr fontAlgn="auto">
              <a:spcAft>
                <a:spcPts val="0"/>
              </a:spcAft>
              <a:defRPr/>
            </a:pPr>
            <a:r>
              <a:rPr lang="en-US" sz="3600" b="1" smtClean="0">
                <a:effectLst>
                  <a:outerShdw blurRad="38100" dist="38100" dir="2700000" algn="tl">
                    <a:srgbClr val="C0C0C0"/>
                  </a:outerShdw>
                </a:effectLst>
              </a:rPr>
              <a:t>SPLIT CASING</a:t>
            </a:r>
            <a:endParaRPr lang="pt-BR" sz="3600" b="1" smtClean="0">
              <a:effectLst>
                <a:outerShdw blurRad="38100" dist="38100" dir="2700000" algn="tl">
                  <a:srgbClr val="C0C0C0"/>
                </a:outerShdw>
              </a:effectLst>
            </a:endParaRPr>
          </a:p>
        </p:txBody>
      </p:sp>
      <p:sp>
        <p:nvSpPr>
          <p:cNvPr id="60421" name="Text Box 5"/>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1026"/>
          <p:cNvSpPr txBox="1">
            <a:spLocks noChangeArrowheads="1"/>
          </p:cNvSpPr>
          <p:nvPr/>
        </p:nvSpPr>
        <p:spPr bwMode="auto">
          <a:xfrm>
            <a:off x="4330700" y="901700"/>
            <a:ext cx="2438400" cy="519113"/>
          </a:xfrm>
          <a:prstGeom prst="rect">
            <a:avLst/>
          </a:prstGeom>
          <a:noFill/>
          <a:ln w="9525">
            <a:noFill/>
            <a:miter lim="800000"/>
            <a:headEnd/>
            <a:tailEnd/>
          </a:ln>
        </p:spPr>
        <p:txBody>
          <a:bodyPr>
            <a:spAutoFit/>
          </a:bodyPr>
          <a:lstStyle/>
          <a:p>
            <a:pPr>
              <a:spcBef>
                <a:spcPct val="50000"/>
              </a:spcBef>
            </a:pPr>
            <a:r>
              <a:rPr lang="pt-PT">
                <a:solidFill>
                  <a:schemeClr val="tx2"/>
                </a:solidFill>
              </a:rPr>
              <a:t>S</a:t>
            </a:r>
            <a:r>
              <a:rPr lang="pt-BR">
                <a:solidFill>
                  <a:schemeClr val="tx2"/>
                </a:solidFill>
              </a:rPr>
              <a:t>kid</a:t>
            </a:r>
            <a:r>
              <a:rPr lang="pt-BR"/>
              <a:t> </a:t>
            </a:r>
            <a:r>
              <a:rPr lang="pt-PT" sz="2800">
                <a:solidFill>
                  <a:schemeClr val="tx2"/>
                </a:solidFill>
              </a:rPr>
              <a:t>mounted</a:t>
            </a:r>
            <a:endParaRPr lang="pt-BR" sz="2800">
              <a:solidFill>
                <a:schemeClr val="tx2"/>
              </a:solidFill>
            </a:endParaRPr>
          </a:p>
        </p:txBody>
      </p:sp>
      <p:sp>
        <p:nvSpPr>
          <p:cNvPr id="193539" name="Rectangle 1027"/>
          <p:cNvSpPr>
            <a:spLocks noChangeArrowheads="1"/>
          </p:cNvSpPr>
          <p:nvPr/>
        </p:nvSpPr>
        <p:spPr bwMode="auto">
          <a:xfrm>
            <a:off x="5981700" y="365125"/>
            <a:ext cx="3162300" cy="579438"/>
          </a:xfrm>
          <a:prstGeom prst="rect">
            <a:avLst/>
          </a:prstGeom>
          <a:noFill/>
          <a:ln w="12700">
            <a:noFill/>
            <a:miter lim="800000"/>
            <a:headEnd/>
            <a:tailEnd/>
          </a:ln>
          <a:effectLst/>
        </p:spPr>
        <p:txBody>
          <a:bodyPr wrap="none">
            <a:spAutoFit/>
          </a:bodyPr>
          <a:lstStyle/>
          <a:p>
            <a:pPr algn="r" eaLnBrk="0" hangingPunct="0">
              <a:defRPr/>
            </a:pPr>
            <a:r>
              <a:rPr lang="en-US" sz="3200" b="1">
                <a:solidFill>
                  <a:schemeClr val="tx2"/>
                </a:solidFill>
                <a:effectLst>
                  <a:outerShdw blurRad="38100" dist="38100" dir="2700000" algn="tl">
                    <a:srgbClr val="C0C0C0"/>
                  </a:outerShdw>
                </a:effectLst>
              </a:rPr>
              <a:t>FIRE FIGHTING</a:t>
            </a:r>
          </a:p>
        </p:txBody>
      </p:sp>
      <p:pic>
        <p:nvPicPr>
          <p:cNvPr id="61444" name="Picture 1028" descr="Fluor Daniel - Cons"/>
          <p:cNvPicPr>
            <a:picLocks noChangeAspect="1" noChangeArrowheads="1"/>
          </p:cNvPicPr>
          <p:nvPr/>
        </p:nvPicPr>
        <p:blipFill>
          <a:blip r:embed="rId2" cstate="print"/>
          <a:srcRect/>
          <a:stretch>
            <a:fillRect/>
          </a:stretch>
        </p:blipFill>
        <p:spPr bwMode="auto">
          <a:xfrm>
            <a:off x="1860550" y="1485900"/>
            <a:ext cx="7105650" cy="4737100"/>
          </a:xfrm>
          <a:prstGeom prst="rect">
            <a:avLst/>
          </a:prstGeom>
          <a:noFill/>
          <a:ln w="9525">
            <a:noFill/>
            <a:miter lim="800000"/>
            <a:headEnd/>
            <a:tailEnd/>
          </a:ln>
        </p:spPr>
      </p:pic>
      <p:sp>
        <p:nvSpPr>
          <p:cNvPr id="61445" name="Text Box 1029"/>
          <p:cNvSpPr txBox="1">
            <a:spLocks noChangeArrowheads="1"/>
          </p:cNvSpPr>
          <p:nvPr/>
        </p:nvSpPr>
        <p:spPr bwMode="auto">
          <a:xfrm>
            <a:off x="152400" y="349250"/>
            <a:ext cx="2457450" cy="1187450"/>
          </a:xfrm>
          <a:prstGeom prst="rect">
            <a:avLst/>
          </a:prstGeom>
          <a:noFill/>
          <a:ln w="9525">
            <a:noFill/>
            <a:miter lim="800000"/>
            <a:headEnd/>
            <a:tailEnd/>
          </a:ln>
        </p:spPr>
        <p:txBody>
          <a:bodyPr wrap="none">
            <a:spAutoFit/>
          </a:bodyPr>
          <a:lstStyle/>
          <a:p>
            <a:r>
              <a:rPr lang="pt-PT"/>
              <a:t>U.S. Consulate</a:t>
            </a:r>
          </a:p>
          <a:p>
            <a:endParaRPr lang="pt-PT"/>
          </a:p>
          <a:p>
            <a:r>
              <a:rPr lang="pt-PT"/>
              <a:t>São Paulo-Brazil</a:t>
            </a:r>
            <a:endParaRPr lang="pt-BR"/>
          </a:p>
        </p:txBody>
      </p:sp>
      <p:sp>
        <p:nvSpPr>
          <p:cNvPr id="61446" name="Text Box 1030"/>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WordArt 4"/>
          <p:cNvSpPr>
            <a:spLocks noChangeArrowheads="1" noChangeShapeType="1" noTextEdit="1"/>
          </p:cNvSpPr>
          <p:nvPr/>
        </p:nvSpPr>
        <p:spPr bwMode="auto">
          <a:xfrm>
            <a:off x="1019175" y="712788"/>
            <a:ext cx="7335838" cy="2817812"/>
          </a:xfrm>
          <a:prstGeom prst="rect">
            <a:avLst/>
          </a:prstGeom>
        </p:spPr>
        <p:txBody>
          <a:bodyPr wrap="none" fromWordArt="1">
            <a:prstTxWarp prst="textPlain">
              <a:avLst>
                <a:gd name="adj" fmla="val 50000"/>
              </a:avLst>
            </a:prstTxWarp>
          </a:bodyPr>
          <a:lstStyle/>
          <a:p>
            <a:pPr algn="ctr"/>
            <a:r>
              <a:rPr lang="es-ES_tradnl"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FIN</a:t>
            </a:r>
          </a:p>
          <a:p>
            <a:pPr algn="ctr"/>
            <a:r>
              <a:rPr lang="es-ES_tradnl"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de "Presurización"</a:t>
            </a:r>
          </a:p>
        </p:txBody>
      </p:sp>
      <p:sp>
        <p:nvSpPr>
          <p:cNvPr id="62467" name="AutoShape 5">
            <a:hlinkClick r:id="rId3" action="ppaction://hlinkpres?slideindex=1&amp;slidetitle=" highlightClick="1"/>
          </p:cNvPr>
          <p:cNvSpPr>
            <a:spLocks noChangeArrowheads="1"/>
          </p:cNvSpPr>
          <p:nvPr/>
        </p:nvSpPr>
        <p:spPr bwMode="auto">
          <a:xfrm>
            <a:off x="2349500" y="4419600"/>
            <a:ext cx="4394200" cy="1511300"/>
          </a:xfrm>
          <a:prstGeom prst="actionButtonForwardNext">
            <a:avLst/>
          </a:prstGeom>
          <a:solidFill>
            <a:schemeClr val="accent1"/>
          </a:solidFill>
          <a:ln w="28575">
            <a:solidFill>
              <a:srgbClr val="0066FF"/>
            </a:solidFill>
            <a:miter lim="800000"/>
            <a:headEnd/>
            <a:tailEnd/>
          </a:ln>
        </p:spPr>
        <p:txBody>
          <a:bodyPr wrap="none" anchor="ctr"/>
          <a:lstStyle/>
          <a:p>
            <a:endParaRPr lang="es-ES_tradnl"/>
          </a:p>
        </p:txBody>
      </p:sp>
      <p:sp>
        <p:nvSpPr>
          <p:cNvPr id="62468" name="Text Box 6"/>
          <p:cNvSpPr txBox="1">
            <a:spLocks noChangeArrowheads="1"/>
          </p:cNvSpPr>
          <p:nvPr/>
        </p:nvSpPr>
        <p:spPr bwMode="auto">
          <a:xfrm>
            <a:off x="2971800" y="4483100"/>
            <a:ext cx="3136900" cy="304800"/>
          </a:xfrm>
          <a:prstGeom prst="rect">
            <a:avLst/>
          </a:prstGeom>
          <a:noFill/>
          <a:ln w="9525">
            <a:noFill/>
            <a:miter lim="800000"/>
            <a:headEnd/>
            <a:tailEnd/>
          </a:ln>
        </p:spPr>
        <p:txBody>
          <a:bodyPr>
            <a:spAutoFit/>
          </a:bodyPr>
          <a:lstStyle/>
          <a:p>
            <a:pPr algn="ctr">
              <a:spcBef>
                <a:spcPct val="50000"/>
              </a:spcBef>
            </a:pPr>
            <a:r>
              <a:rPr lang="en-US" sz="1400" b="1">
                <a:solidFill>
                  <a:schemeClr val="bg1"/>
                </a:solidFill>
              </a:rPr>
              <a:t>INFORMACIÓN SUPLEMENTARIA</a:t>
            </a:r>
          </a:p>
        </p:txBody>
      </p:sp>
      <p:sp>
        <p:nvSpPr>
          <p:cNvPr id="62469" name="Text Box 7"/>
          <p:cNvSpPr txBox="1">
            <a:spLocks noChangeArrowheads="1"/>
          </p:cNvSpPr>
          <p:nvPr/>
        </p:nvSpPr>
        <p:spPr bwMode="auto">
          <a:xfrm>
            <a:off x="3187700" y="5600700"/>
            <a:ext cx="2616200" cy="304800"/>
          </a:xfrm>
          <a:prstGeom prst="rect">
            <a:avLst/>
          </a:prstGeom>
          <a:noFill/>
          <a:ln w="9525">
            <a:noFill/>
            <a:miter lim="800000"/>
            <a:headEnd/>
            <a:tailEnd/>
          </a:ln>
        </p:spPr>
        <p:txBody>
          <a:bodyPr>
            <a:spAutoFit/>
          </a:bodyPr>
          <a:lstStyle/>
          <a:p>
            <a:pPr algn="ctr">
              <a:spcBef>
                <a:spcPct val="50000"/>
              </a:spcBef>
            </a:pPr>
            <a:r>
              <a:rPr lang="es-AR" sz="1400" b="1">
                <a:solidFill>
                  <a:schemeClr val="bg1"/>
                </a:solidFill>
              </a:rPr>
              <a:t>Velocidad Variable</a:t>
            </a:r>
            <a:endParaRPr lang="en-US" sz="1400" b="1">
              <a:solidFill>
                <a:schemeClr val="bg1"/>
              </a:solidFill>
            </a:endParaRPr>
          </a:p>
        </p:txBody>
      </p:sp>
      <p:sp>
        <p:nvSpPr>
          <p:cNvPr id="62470" name="Text Box 8"/>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Freeform 2"/>
          <p:cNvSpPr>
            <a:spLocks/>
          </p:cNvSpPr>
          <p:nvPr/>
        </p:nvSpPr>
        <p:spPr bwMode="auto">
          <a:xfrm>
            <a:off x="952500" y="2762250"/>
            <a:ext cx="5456238" cy="1503363"/>
          </a:xfrm>
          <a:custGeom>
            <a:avLst/>
            <a:gdLst>
              <a:gd name="T0" fmla="*/ 0 w 3781"/>
              <a:gd name="T1" fmla="*/ 984 h 1073"/>
              <a:gd name="T2" fmla="*/ 163 w 3781"/>
              <a:gd name="T3" fmla="*/ 1043 h 1073"/>
              <a:gd name="T4" fmla="*/ 328 w 3781"/>
              <a:gd name="T5" fmla="*/ 1072 h 1073"/>
              <a:gd name="T6" fmla="*/ 493 w 3781"/>
              <a:gd name="T7" fmla="*/ 1043 h 1073"/>
              <a:gd name="T8" fmla="*/ 657 w 3781"/>
              <a:gd name="T9" fmla="*/ 1072 h 1073"/>
              <a:gd name="T10" fmla="*/ 821 w 3781"/>
              <a:gd name="T11" fmla="*/ 864 h 1073"/>
              <a:gd name="T12" fmla="*/ 986 w 3781"/>
              <a:gd name="T13" fmla="*/ 506 h 1073"/>
              <a:gd name="T14" fmla="*/ 1150 w 3781"/>
              <a:gd name="T15" fmla="*/ 89 h 1073"/>
              <a:gd name="T16" fmla="*/ 1314 w 3781"/>
              <a:gd name="T17" fmla="*/ 29 h 1073"/>
              <a:gd name="T18" fmla="*/ 1478 w 3781"/>
              <a:gd name="T19" fmla="*/ 208 h 1073"/>
              <a:gd name="T20" fmla="*/ 1643 w 3781"/>
              <a:gd name="T21" fmla="*/ 269 h 1073"/>
              <a:gd name="T22" fmla="*/ 1807 w 3781"/>
              <a:gd name="T23" fmla="*/ 298 h 1073"/>
              <a:gd name="T24" fmla="*/ 1971 w 3781"/>
              <a:gd name="T25" fmla="*/ 298 h 1073"/>
              <a:gd name="T26" fmla="*/ 2136 w 3781"/>
              <a:gd name="T27" fmla="*/ 327 h 1073"/>
              <a:gd name="T28" fmla="*/ 2300 w 3781"/>
              <a:gd name="T29" fmla="*/ 418 h 1073"/>
              <a:gd name="T30" fmla="*/ 2465 w 3781"/>
              <a:gd name="T31" fmla="*/ 418 h 1073"/>
              <a:gd name="T32" fmla="*/ 2629 w 3781"/>
              <a:gd name="T33" fmla="*/ 208 h 1073"/>
              <a:gd name="T34" fmla="*/ 2794 w 3781"/>
              <a:gd name="T35" fmla="*/ 0 h 1073"/>
              <a:gd name="T36" fmla="*/ 2958 w 3781"/>
              <a:gd name="T37" fmla="*/ 0 h 1073"/>
              <a:gd name="T38" fmla="*/ 3123 w 3781"/>
              <a:gd name="T39" fmla="*/ 269 h 1073"/>
              <a:gd name="T40" fmla="*/ 3287 w 3781"/>
              <a:gd name="T41" fmla="*/ 506 h 1073"/>
              <a:gd name="T42" fmla="*/ 3452 w 3781"/>
              <a:gd name="T43" fmla="*/ 656 h 1073"/>
              <a:gd name="T44" fmla="*/ 3615 w 3781"/>
              <a:gd name="T45" fmla="*/ 626 h 1073"/>
              <a:gd name="T46" fmla="*/ 3780 w 3781"/>
              <a:gd name="T47" fmla="*/ 775 h 10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81"/>
              <a:gd name="T73" fmla="*/ 0 h 1073"/>
              <a:gd name="T74" fmla="*/ 3781 w 3781"/>
              <a:gd name="T75" fmla="*/ 1073 h 107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81" h="1073">
                <a:moveTo>
                  <a:pt x="0" y="984"/>
                </a:moveTo>
                <a:lnTo>
                  <a:pt x="163" y="1043"/>
                </a:lnTo>
                <a:lnTo>
                  <a:pt x="328" y="1072"/>
                </a:lnTo>
                <a:lnTo>
                  <a:pt x="493" y="1043"/>
                </a:lnTo>
                <a:lnTo>
                  <a:pt x="657" y="1072"/>
                </a:lnTo>
                <a:lnTo>
                  <a:pt x="821" y="864"/>
                </a:lnTo>
                <a:lnTo>
                  <a:pt x="986" y="506"/>
                </a:lnTo>
                <a:lnTo>
                  <a:pt x="1150" y="89"/>
                </a:lnTo>
                <a:lnTo>
                  <a:pt x="1314" y="29"/>
                </a:lnTo>
                <a:lnTo>
                  <a:pt x="1478" y="208"/>
                </a:lnTo>
                <a:lnTo>
                  <a:pt x="1643" y="269"/>
                </a:lnTo>
                <a:lnTo>
                  <a:pt x="1807" y="298"/>
                </a:lnTo>
                <a:lnTo>
                  <a:pt x="1971" y="298"/>
                </a:lnTo>
                <a:lnTo>
                  <a:pt x="2136" y="327"/>
                </a:lnTo>
                <a:lnTo>
                  <a:pt x="2300" y="418"/>
                </a:lnTo>
                <a:lnTo>
                  <a:pt x="2465" y="418"/>
                </a:lnTo>
                <a:lnTo>
                  <a:pt x="2629" y="208"/>
                </a:lnTo>
                <a:lnTo>
                  <a:pt x="2794" y="0"/>
                </a:lnTo>
                <a:lnTo>
                  <a:pt x="2958" y="0"/>
                </a:lnTo>
                <a:lnTo>
                  <a:pt x="3123" y="269"/>
                </a:lnTo>
                <a:lnTo>
                  <a:pt x="3287" y="506"/>
                </a:lnTo>
                <a:lnTo>
                  <a:pt x="3452" y="656"/>
                </a:lnTo>
                <a:lnTo>
                  <a:pt x="3615" y="626"/>
                </a:lnTo>
                <a:lnTo>
                  <a:pt x="3780" y="775"/>
                </a:lnTo>
              </a:path>
            </a:pathLst>
          </a:custGeom>
          <a:noFill/>
          <a:ln w="9438" cap="flat" cmpd="sng">
            <a:solidFill>
              <a:srgbClr val="0000FF"/>
            </a:solidFill>
            <a:prstDash val="solid"/>
            <a:round/>
            <a:headEnd type="none" w="med" len="med"/>
            <a:tailEnd type="none" w="med" len="med"/>
          </a:ln>
        </p:spPr>
        <p:txBody>
          <a:bodyPr/>
          <a:lstStyle/>
          <a:p>
            <a:endParaRPr lang="es-ES_tradnl"/>
          </a:p>
        </p:txBody>
      </p:sp>
      <p:sp>
        <p:nvSpPr>
          <p:cNvPr id="14339" name="Freeform 3"/>
          <p:cNvSpPr>
            <a:spLocks/>
          </p:cNvSpPr>
          <p:nvPr/>
        </p:nvSpPr>
        <p:spPr bwMode="auto">
          <a:xfrm>
            <a:off x="885825" y="4076700"/>
            <a:ext cx="133350" cy="128588"/>
          </a:xfrm>
          <a:custGeom>
            <a:avLst/>
            <a:gdLst>
              <a:gd name="T0" fmla="*/ 0 w 92"/>
              <a:gd name="T1" fmla="*/ 91 h 92"/>
              <a:gd name="T2" fmla="*/ 0 w 92"/>
              <a:gd name="T3" fmla="*/ 0 h 92"/>
              <a:gd name="T4" fmla="*/ 91 w 92"/>
              <a:gd name="T5" fmla="*/ 0 h 92"/>
              <a:gd name="T6" fmla="*/ 91 w 92"/>
              <a:gd name="T7" fmla="*/ 91 h 92"/>
              <a:gd name="T8" fmla="*/ 0 w 92"/>
              <a:gd name="T9" fmla="*/ 91 h 92"/>
              <a:gd name="T10" fmla="*/ 0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0" y="91"/>
                </a:moveTo>
                <a:lnTo>
                  <a:pt x="0" y="0"/>
                </a:lnTo>
                <a:lnTo>
                  <a:pt x="91" y="0"/>
                </a:lnTo>
                <a:lnTo>
                  <a:pt x="91"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40" name="Freeform 4"/>
          <p:cNvSpPr>
            <a:spLocks/>
          </p:cNvSpPr>
          <p:nvPr/>
        </p:nvSpPr>
        <p:spPr bwMode="auto">
          <a:xfrm>
            <a:off x="1122363" y="4159250"/>
            <a:ext cx="130175" cy="130175"/>
          </a:xfrm>
          <a:custGeom>
            <a:avLst/>
            <a:gdLst>
              <a:gd name="T0" fmla="*/ 0 w 91"/>
              <a:gd name="T1" fmla="*/ 92 h 93"/>
              <a:gd name="T2" fmla="*/ 0 w 91"/>
              <a:gd name="T3" fmla="*/ 0 h 93"/>
              <a:gd name="T4" fmla="*/ 90 w 91"/>
              <a:gd name="T5" fmla="*/ 0 h 93"/>
              <a:gd name="T6" fmla="*/ 90 w 91"/>
              <a:gd name="T7" fmla="*/ 92 h 93"/>
              <a:gd name="T8" fmla="*/ 0 w 91"/>
              <a:gd name="T9" fmla="*/ 92 h 93"/>
              <a:gd name="T10" fmla="*/ 0 w 91"/>
              <a:gd name="T11" fmla="*/ 92 h 93"/>
              <a:gd name="T12" fmla="*/ 0 60000 65536"/>
              <a:gd name="T13" fmla="*/ 0 60000 65536"/>
              <a:gd name="T14" fmla="*/ 0 60000 65536"/>
              <a:gd name="T15" fmla="*/ 0 60000 65536"/>
              <a:gd name="T16" fmla="*/ 0 60000 65536"/>
              <a:gd name="T17" fmla="*/ 0 60000 65536"/>
              <a:gd name="T18" fmla="*/ 0 w 91"/>
              <a:gd name="T19" fmla="*/ 0 h 93"/>
              <a:gd name="T20" fmla="*/ 91 w 91"/>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1" h="93">
                <a:moveTo>
                  <a:pt x="0" y="92"/>
                </a:moveTo>
                <a:lnTo>
                  <a:pt x="0" y="0"/>
                </a:lnTo>
                <a:lnTo>
                  <a:pt x="90" y="0"/>
                </a:lnTo>
                <a:lnTo>
                  <a:pt x="90"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41" name="Freeform 5"/>
          <p:cNvSpPr>
            <a:spLocks/>
          </p:cNvSpPr>
          <p:nvPr/>
        </p:nvSpPr>
        <p:spPr bwMode="auto">
          <a:xfrm>
            <a:off x="1360488" y="4202113"/>
            <a:ext cx="133350" cy="127000"/>
          </a:xfrm>
          <a:custGeom>
            <a:avLst/>
            <a:gdLst>
              <a:gd name="T0" fmla="*/ 0 w 92"/>
              <a:gd name="T1" fmla="*/ 90 h 91"/>
              <a:gd name="T2" fmla="*/ 0 w 92"/>
              <a:gd name="T3" fmla="*/ 0 h 91"/>
              <a:gd name="T4" fmla="*/ 91 w 92"/>
              <a:gd name="T5" fmla="*/ 0 h 91"/>
              <a:gd name="T6" fmla="*/ 91 w 92"/>
              <a:gd name="T7" fmla="*/ 90 h 91"/>
              <a:gd name="T8" fmla="*/ 0 w 92"/>
              <a:gd name="T9" fmla="*/ 90 h 91"/>
              <a:gd name="T10" fmla="*/ 0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0" y="90"/>
                </a:moveTo>
                <a:lnTo>
                  <a:pt x="0" y="0"/>
                </a:lnTo>
                <a:lnTo>
                  <a:pt x="91" y="0"/>
                </a:lnTo>
                <a:lnTo>
                  <a:pt x="91" y="90"/>
                </a:lnTo>
                <a:lnTo>
                  <a:pt x="0" y="90"/>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42" name="Freeform 6"/>
          <p:cNvSpPr>
            <a:spLocks/>
          </p:cNvSpPr>
          <p:nvPr/>
        </p:nvSpPr>
        <p:spPr bwMode="auto">
          <a:xfrm>
            <a:off x="1597025" y="4159250"/>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43" name="Freeform 7"/>
          <p:cNvSpPr>
            <a:spLocks/>
          </p:cNvSpPr>
          <p:nvPr/>
        </p:nvSpPr>
        <p:spPr bwMode="auto">
          <a:xfrm>
            <a:off x="1833563" y="4202113"/>
            <a:ext cx="133350" cy="127000"/>
          </a:xfrm>
          <a:custGeom>
            <a:avLst/>
            <a:gdLst>
              <a:gd name="T0" fmla="*/ 0 w 92"/>
              <a:gd name="T1" fmla="*/ 90 h 91"/>
              <a:gd name="T2" fmla="*/ 0 w 92"/>
              <a:gd name="T3" fmla="*/ 0 h 91"/>
              <a:gd name="T4" fmla="*/ 91 w 92"/>
              <a:gd name="T5" fmla="*/ 0 h 91"/>
              <a:gd name="T6" fmla="*/ 91 w 92"/>
              <a:gd name="T7" fmla="*/ 90 h 91"/>
              <a:gd name="T8" fmla="*/ 0 w 92"/>
              <a:gd name="T9" fmla="*/ 90 h 91"/>
              <a:gd name="T10" fmla="*/ 0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0" y="90"/>
                </a:moveTo>
                <a:lnTo>
                  <a:pt x="0" y="0"/>
                </a:lnTo>
                <a:lnTo>
                  <a:pt x="91" y="0"/>
                </a:lnTo>
                <a:lnTo>
                  <a:pt x="91" y="90"/>
                </a:lnTo>
                <a:lnTo>
                  <a:pt x="0" y="90"/>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44" name="Freeform 8"/>
          <p:cNvSpPr>
            <a:spLocks/>
          </p:cNvSpPr>
          <p:nvPr/>
        </p:nvSpPr>
        <p:spPr bwMode="auto">
          <a:xfrm>
            <a:off x="2071688" y="3910013"/>
            <a:ext cx="131762" cy="127000"/>
          </a:xfrm>
          <a:custGeom>
            <a:avLst/>
            <a:gdLst>
              <a:gd name="T0" fmla="*/ 0 w 92"/>
              <a:gd name="T1" fmla="*/ 90 h 91"/>
              <a:gd name="T2" fmla="*/ 0 w 92"/>
              <a:gd name="T3" fmla="*/ 0 h 91"/>
              <a:gd name="T4" fmla="*/ 91 w 92"/>
              <a:gd name="T5" fmla="*/ 0 h 91"/>
              <a:gd name="T6" fmla="*/ 91 w 92"/>
              <a:gd name="T7" fmla="*/ 90 h 91"/>
              <a:gd name="T8" fmla="*/ 0 w 92"/>
              <a:gd name="T9" fmla="*/ 90 h 91"/>
              <a:gd name="T10" fmla="*/ 0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0" y="90"/>
                </a:moveTo>
                <a:lnTo>
                  <a:pt x="0" y="0"/>
                </a:lnTo>
                <a:lnTo>
                  <a:pt x="91" y="0"/>
                </a:lnTo>
                <a:lnTo>
                  <a:pt x="91" y="90"/>
                </a:lnTo>
                <a:lnTo>
                  <a:pt x="0" y="90"/>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45" name="Freeform 9"/>
          <p:cNvSpPr>
            <a:spLocks/>
          </p:cNvSpPr>
          <p:nvPr/>
        </p:nvSpPr>
        <p:spPr bwMode="auto">
          <a:xfrm>
            <a:off x="2306638" y="3408363"/>
            <a:ext cx="133350" cy="128587"/>
          </a:xfrm>
          <a:custGeom>
            <a:avLst/>
            <a:gdLst>
              <a:gd name="T0" fmla="*/ 0 w 92"/>
              <a:gd name="T1" fmla="*/ 91 h 92"/>
              <a:gd name="T2" fmla="*/ 0 w 92"/>
              <a:gd name="T3" fmla="*/ 0 h 92"/>
              <a:gd name="T4" fmla="*/ 91 w 92"/>
              <a:gd name="T5" fmla="*/ 0 h 92"/>
              <a:gd name="T6" fmla="*/ 91 w 92"/>
              <a:gd name="T7" fmla="*/ 91 h 92"/>
              <a:gd name="T8" fmla="*/ 0 w 92"/>
              <a:gd name="T9" fmla="*/ 91 h 92"/>
              <a:gd name="T10" fmla="*/ 0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0" y="91"/>
                </a:moveTo>
                <a:lnTo>
                  <a:pt x="0" y="0"/>
                </a:lnTo>
                <a:lnTo>
                  <a:pt x="91" y="0"/>
                </a:lnTo>
                <a:lnTo>
                  <a:pt x="91"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46" name="Freeform 10"/>
          <p:cNvSpPr>
            <a:spLocks/>
          </p:cNvSpPr>
          <p:nvPr/>
        </p:nvSpPr>
        <p:spPr bwMode="auto">
          <a:xfrm>
            <a:off x="2546350" y="2824163"/>
            <a:ext cx="131763" cy="130175"/>
          </a:xfrm>
          <a:custGeom>
            <a:avLst/>
            <a:gdLst>
              <a:gd name="T0" fmla="*/ 0 w 92"/>
              <a:gd name="T1" fmla="*/ 92 h 93"/>
              <a:gd name="T2" fmla="*/ 0 w 92"/>
              <a:gd name="T3" fmla="*/ 0 h 93"/>
              <a:gd name="T4" fmla="*/ 91 w 92"/>
              <a:gd name="T5" fmla="*/ 0 h 93"/>
              <a:gd name="T6" fmla="*/ 91 w 92"/>
              <a:gd name="T7" fmla="*/ 92 h 93"/>
              <a:gd name="T8" fmla="*/ 0 w 92"/>
              <a:gd name="T9" fmla="*/ 92 h 93"/>
              <a:gd name="T10" fmla="*/ 0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0" y="92"/>
                </a:moveTo>
                <a:lnTo>
                  <a:pt x="0" y="0"/>
                </a:lnTo>
                <a:lnTo>
                  <a:pt x="91" y="0"/>
                </a:lnTo>
                <a:lnTo>
                  <a:pt x="91"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47" name="Freeform 11"/>
          <p:cNvSpPr>
            <a:spLocks/>
          </p:cNvSpPr>
          <p:nvPr/>
        </p:nvSpPr>
        <p:spPr bwMode="auto">
          <a:xfrm>
            <a:off x="2782888" y="2740025"/>
            <a:ext cx="133350" cy="128588"/>
          </a:xfrm>
          <a:custGeom>
            <a:avLst/>
            <a:gdLst>
              <a:gd name="T0" fmla="*/ 0 w 92"/>
              <a:gd name="T1" fmla="*/ 91 h 92"/>
              <a:gd name="T2" fmla="*/ 0 w 92"/>
              <a:gd name="T3" fmla="*/ 0 h 92"/>
              <a:gd name="T4" fmla="*/ 91 w 92"/>
              <a:gd name="T5" fmla="*/ 0 h 92"/>
              <a:gd name="T6" fmla="*/ 91 w 92"/>
              <a:gd name="T7" fmla="*/ 91 h 92"/>
              <a:gd name="T8" fmla="*/ 0 w 92"/>
              <a:gd name="T9" fmla="*/ 91 h 92"/>
              <a:gd name="T10" fmla="*/ 0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0" y="91"/>
                </a:moveTo>
                <a:lnTo>
                  <a:pt x="0" y="0"/>
                </a:lnTo>
                <a:lnTo>
                  <a:pt x="91" y="0"/>
                </a:lnTo>
                <a:lnTo>
                  <a:pt x="91"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48" name="Freeform 12"/>
          <p:cNvSpPr>
            <a:spLocks/>
          </p:cNvSpPr>
          <p:nvPr/>
        </p:nvSpPr>
        <p:spPr bwMode="auto">
          <a:xfrm>
            <a:off x="3019425" y="2992438"/>
            <a:ext cx="131763" cy="127000"/>
          </a:xfrm>
          <a:custGeom>
            <a:avLst/>
            <a:gdLst>
              <a:gd name="T0" fmla="*/ 0 w 92"/>
              <a:gd name="T1" fmla="*/ 90 h 91"/>
              <a:gd name="T2" fmla="*/ 0 w 92"/>
              <a:gd name="T3" fmla="*/ 0 h 91"/>
              <a:gd name="T4" fmla="*/ 91 w 92"/>
              <a:gd name="T5" fmla="*/ 0 h 91"/>
              <a:gd name="T6" fmla="*/ 91 w 92"/>
              <a:gd name="T7" fmla="*/ 90 h 91"/>
              <a:gd name="T8" fmla="*/ 0 w 92"/>
              <a:gd name="T9" fmla="*/ 90 h 91"/>
              <a:gd name="T10" fmla="*/ 0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0" y="90"/>
                </a:moveTo>
                <a:lnTo>
                  <a:pt x="0" y="0"/>
                </a:lnTo>
                <a:lnTo>
                  <a:pt x="91" y="0"/>
                </a:lnTo>
                <a:lnTo>
                  <a:pt x="91" y="90"/>
                </a:lnTo>
                <a:lnTo>
                  <a:pt x="0" y="90"/>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49" name="Freeform 13"/>
          <p:cNvSpPr>
            <a:spLocks/>
          </p:cNvSpPr>
          <p:nvPr/>
        </p:nvSpPr>
        <p:spPr bwMode="auto">
          <a:xfrm>
            <a:off x="3257550" y="3074988"/>
            <a:ext cx="131763" cy="128587"/>
          </a:xfrm>
          <a:custGeom>
            <a:avLst/>
            <a:gdLst>
              <a:gd name="T0" fmla="*/ 0 w 91"/>
              <a:gd name="T1" fmla="*/ 91 h 92"/>
              <a:gd name="T2" fmla="*/ 0 w 91"/>
              <a:gd name="T3" fmla="*/ 0 h 92"/>
              <a:gd name="T4" fmla="*/ 90 w 91"/>
              <a:gd name="T5" fmla="*/ 0 h 92"/>
              <a:gd name="T6" fmla="*/ 90 w 91"/>
              <a:gd name="T7" fmla="*/ 91 h 92"/>
              <a:gd name="T8" fmla="*/ 0 w 91"/>
              <a:gd name="T9" fmla="*/ 91 h 92"/>
              <a:gd name="T10" fmla="*/ 0 w 91"/>
              <a:gd name="T11" fmla="*/ 91 h 92"/>
              <a:gd name="T12" fmla="*/ 0 60000 65536"/>
              <a:gd name="T13" fmla="*/ 0 60000 65536"/>
              <a:gd name="T14" fmla="*/ 0 60000 65536"/>
              <a:gd name="T15" fmla="*/ 0 60000 65536"/>
              <a:gd name="T16" fmla="*/ 0 60000 65536"/>
              <a:gd name="T17" fmla="*/ 0 60000 65536"/>
              <a:gd name="T18" fmla="*/ 0 w 91"/>
              <a:gd name="T19" fmla="*/ 0 h 92"/>
              <a:gd name="T20" fmla="*/ 91 w 91"/>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1" h="92">
                <a:moveTo>
                  <a:pt x="0" y="91"/>
                </a:moveTo>
                <a:lnTo>
                  <a:pt x="0" y="0"/>
                </a:lnTo>
                <a:lnTo>
                  <a:pt x="90" y="0"/>
                </a:lnTo>
                <a:lnTo>
                  <a:pt x="90"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50" name="Freeform 14"/>
          <p:cNvSpPr>
            <a:spLocks/>
          </p:cNvSpPr>
          <p:nvPr/>
        </p:nvSpPr>
        <p:spPr bwMode="auto">
          <a:xfrm>
            <a:off x="3492500" y="3117850"/>
            <a:ext cx="133350" cy="128588"/>
          </a:xfrm>
          <a:custGeom>
            <a:avLst/>
            <a:gdLst>
              <a:gd name="T0" fmla="*/ 0 w 92"/>
              <a:gd name="T1" fmla="*/ 91 h 92"/>
              <a:gd name="T2" fmla="*/ 0 w 92"/>
              <a:gd name="T3" fmla="*/ 0 h 92"/>
              <a:gd name="T4" fmla="*/ 91 w 92"/>
              <a:gd name="T5" fmla="*/ 0 h 92"/>
              <a:gd name="T6" fmla="*/ 91 w 92"/>
              <a:gd name="T7" fmla="*/ 91 h 92"/>
              <a:gd name="T8" fmla="*/ 0 w 92"/>
              <a:gd name="T9" fmla="*/ 91 h 92"/>
              <a:gd name="T10" fmla="*/ 0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0" y="91"/>
                </a:moveTo>
                <a:lnTo>
                  <a:pt x="0" y="0"/>
                </a:lnTo>
                <a:lnTo>
                  <a:pt x="91" y="0"/>
                </a:lnTo>
                <a:lnTo>
                  <a:pt x="91"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51" name="Freeform 15"/>
          <p:cNvSpPr>
            <a:spLocks/>
          </p:cNvSpPr>
          <p:nvPr/>
        </p:nvSpPr>
        <p:spPr bwMode="auto">
          <a:xfrm>
            <a:off x="3730625" y="3117850"/>
            <a:ext cx="133350" cy="128588"/>
          </a:xfrm>
          <a:custGeom>
            <a:avLst/>
            <a:gdLst>
              <a:gd name="T0" fmla="*/ 0 w 92"/>
              <a:gd name="T1" fmla="*/ 91 h 92"/>
              <a:gd name="T2" fmla="*/ 0 w 92"/>
              <a:gd name="T3" fmla="*/ 0 h 92"/>
              <a:gd name="T4" fmla="*/ 91 w 92"/>
              <a:gd name="T5" fmla="*/ 0 h 92"/>
              <a:gd name="T6" fmla="*/ 91 w 92"/>
              <a:gd name="T7" fmla="*/ 91 h 92"/>
              <a:gd name="T8" fmla="*/ 0 w 92"/>
              <a:gd name="T9" fmla="*/ 91 h 92"/>
              <a:gd name="T10" fmla="*/ 0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0" y="91"/>
                </a:moveTo>
                <a:lnTo>
                  <a:pt x="0" y="0"/>
                </a:lnTo>
                <a:lnTo>
                  <a:pt x="91" y="0"/>
                </a:lnTo>
                <a:lnTo>
                  <a:pt x="91"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52" name="Freeform 16"/>
          <p:cNvSpPr>
            <a:spLocks/>
          </p:cNvSpPr>
          <p:nvPr/>
        </p:nvSpPr>
        <p:spPr bwMode="auto">
          <a:xfrm>
            <a:off x="3968750" y="3157538"/>
            <a:ext cx="134938" cy="127000"/>
          </a:xfrm>
          <a:custGeom>
            <a:avLst/>
            <a:gdLst>
              <a:gd name="T0" fmla="*/ 0 w 92"/>
              <a:gd name="T1" fmla="*/ 90 h 91"/>
              <a:gd name="T2" fmla="*/ 0 w 92"/>
              <a:gd name="T3" fmla="*/ 0 h 91"/>
              <a:gd name="T4" fmla="*/ 91 w 92"/>
              <a:gd name="T5" fmla="*/ 0 h 91"/>
              <a:gd name="T6" fmla="*/ 91 w 92"/>
              <a:gd name="T7" fmla="*/ 90 h 91"/>
              <a:gd name="T8" fmla="*/ 0 w 92"/>
              <a:gd name="T9" fmla="*/ 90 h 91"/>
              <a:gd name="T10" fmla="*/ 0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0" y="90"/>
                </a:moveTo>
                <a:lnTo>
                  <a:pt x="0" y="0"/>
                </a:lnTo>
                <a:lnTo>
                  <a:pt x="91" y="0"/>
                </a:lnTo>
                <a:lnTo>
                  <a:pt x="91" y="90"/>
                </a:lnTo>
                <a:lnTo>
                  <a:pt x="0" y="90"/>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53" name="Freeform 17"/>
          <p:cNvSpPr>
            <a:spLocks/>
          </p:cNvSpPr>
          <p:nvPr/>
        </p:nvSpPr>
        <p:spPr bwMode="auto">
          <a:xfrm>
            <a:off x="4205288" y="3284538"/>
            <a:ext cx="133350" cy="128587"/>
          </a:xfrm>
          <a:custGeom>
            <a:avLst/>
            <a:gdLst>
              <a:gd name="T0" fmla="*/ 0 w 92"/>
              <a:gd name="T1" fmla="*/ 91 h 92"/>
              <a:gd name="T2" fmla="*/ 0 w 92"/>
              <a:gd name="T3" fmla="*/ 0 h 92"/>
              <a:gd name="T4" fmla="*/ 91 w 92"/>
              <a:gd name="T5" fmla="*/ 0 h 92"/>
              <a:gd name="T6" fmla="*/ 91 w 92"/>
              <a:gd name="T7" fmla="*/ 91 h 92"/>
              <a:gd name="T8" fmla="*/ 0 w 92"/>
              <a:gd name="T9" fmla="*/ 91 h 92"/>
              <a:gd name="T10" fmla="*/ 0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0" y="91"/>
                </a:moveTo>
                <a:lnTo>
                  <a:pt x="0" y="0"/>
                </a:lnTo>
                <a:lnTo>
                  <a:pt x="91" y="0"/>
                </a:lnTo>
                <a:lnTo>
                  <a:pt x="91"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54" name="Freeform 18"/>
          <p:cNvSpPr>
            <a:spLocks/>
          </p:cNvSpPr>
          <p:nvPr/>
        </p:nvSpPr>
        <p:spPr bwMode="auto">
          <a:xfrm>
            <a:off x="4443413" y="3284538"/>
            <a:ext cx="133350" cy="128587"/>
          </a:xfrm>
          <a:custGeom>
            <a:avLst/>
            <a:gdLst>
              <a:gd name="T0" fmla="*/ 0 w 92"/>
              <a:gd name="T1" fmla="*/ 91 h 92"/>
              <a:gd name="T2" fmla="*/ 0 w 92"/>
              <a:gd name="T3" fmla="*/ 0 h 92"/>
              <a:gd name="T4" fmla="*/ 91 w 92"/>
              <a:gd name="T5" fmla="*/ 0 h 92"/>
              <a:gd name="T6" fmla="*/ 91 w 92"/>
              <a:gd name="T7" fmla="*/ 91 h 92"/>
              <a:gd name="T8" fmla="*/ 0 w 92"/>
              <a:gd name="T9" fmla="*/ 91 h 92"/>
              <a:gd name="T10" fmla="*/ 0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0" y="91"/>
                </a:moveTo>
                <a:lnTo>
                  <a:pt x="0" y="0"/>
                </a:lnTo>
                <a:lnTo>
                  <a:pt x="91" y="0"/>
                </a:lnTo>
                <a:lnTo>
                  <a:pt x="91"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55" name="Freeform 19"/>
          <p:cNvSpPr>
            <a:spLocks/>
          </p:cNvSpPr>
          <p:nvPr/>
        </p:nvSpPr>
        <p:spPr bwMode="auto">
          <a:xfrm>
            <a:off x="4679950" y="2992438"/>
            <a:ext cx="131763" cy="127000"/>
          </a:xfrm>
          <a:custGeom>
            <a:avLst/>
            <a:gdLst>
              <a:gd name="T0" fmla="*/ 0 w 91"/>
              <a:gd name="T1" fmla="*/ 90 h 91"/>
              <a:gd name="T2" fmla="*/ 0 w 91"/>
              <a:gd name="T3" fmla="*/ 0 h 91"/>
              <a:gd name="T4" fmla="*/ 90 w 91"/>
              <a:gd name="T5" fmla="*/ 0 h 91"/>
              <a:gd name="T6" fmla="*/ 90 w 91"/>
              <a:gd name="T7" fmla="*/ 90 h 91"/>
              <a:gd name="T8" fmla="*/ 0 w 91"/>
              <a:gd name="T9" fmla="*/ 90 h 91"/>
              <a:gd name="T10" fmla="*/ 0 w 91"/>
              <a:gd name="T11" fmla="*/ 90 h 91"/>
              <a:gd name="T12" fmla="*/ 0 60000 65536"/>
              <a:gd name="T13" fmla="*/ 0 60000 65536"/>
              <a:gd name="T14" fmla="*/ 0 60000 65536"/>
              <a:gd name="T15" fmla="*/ 0 60000 65536"/>
              <a:gd name="T16" fmla="*/ 0 60000 65536"/>
              <a:gd name="T17" fmla="*/ 0 60000 65536"/>
              <a:gd name="T18" fmla="*/ 0 w 91"/>
              <a:gd name="T19" fmla="*/ 0 h 91"/>
              <a:gd name="T20" fmla="*/ 91 w 91"/>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1" h="91">
                <a:moveTo>
                  <a:pt x="0" y="90"/>
                </a:moveTo>
                <a:lnTo>
                  <a:pt x="0" y="0"/>
                </a:lnTo>
                <a:lnTo>
                  <a:pt x="90" y="0"/>
                </a:lnTo>
                <a:lnTo>
                  <a:pt x="90" y="90"/>
                </a:lnTo>
                <a:lnTo>
                  <a:pt x="0" y="90"/>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56" name="Freeform 20"/>
          <p:cNvSpPr>
            <a:spLocks/>
          </p:cNvSpPr>
          <p:nvPr/>
        </p:nvSpPr>
        <p:spPr bwMode="auto">
          <a:xfrm>
            <a:off x="4919663" y="2698750"/>
            <a:ext cx="131762" cy="128588"/>
          </a:xfrm>
          <a:custGeom>
            <a:avLst/>
            <a:gdLst>
              <a:gd name="T0" fmla="*/ 0 w 91"/>
              <a:gd name="T1" fmla="*/ 91 h 92"/>
              <a:gd name="T2" fmla="*/ 0 w 91"/>
              <a:gd name="T3" fmla="*/ 0 h 92"/>
              <a:gd name="T4" fmla="*/ 90 w 91"/>
              <a:gd name="T5" fmla="*/ 0 h 92"/>
              <a:gd name="T6" fmla="*/ 90 w 91"/>
              <a:gd name="T7" fmla="*/ 91 h 92"/>
              <a:gd name="T8" fmla="*/ 0 w 91"/>
              <a:gd name="T9" fmla="*/ 91 h 92"/>
              <a:gd name="T10" fmla="*/ 0 w 91"/>
              <a:gd name="T11" fmla="*/ 91 h 92"/>
              <a:gd name="T12" fmla="*/ 0 60000 65536"/>
              <a:gd name="T13" fmla="*/ 0 60000 65536"/>
              <a:gd name="T14" fmla="*/ 0 60000 65536"/>
              <a:gd name="T15" fmla="*/ 0 60000 65536"/>
              <a:gd name="T16" fmla="*/ 0 60000 65536"/>
              <a:gd name="T17" fmla="*/ 0 60000 65536"/>
              <a:gd name="T18" fmla="*/ 0 w 91"/>
              <a:gd name="T19" fmla="*/ 0 h 92"/>
              <a:gd name="T20" fmla="*/ 91 w 91"/>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1" h="92">
                <a:moveTo>
                  <a:pt x="0" y="91"/>
                </a:moveTo>
                <a:lnTo>
                  <a:pt x="0" y="0"/>
                </a:lnTo>
                <a:lnTo>
                  <a:pt x="90" y="0"/>
                </a:lnTo>
                <a:lnTo>
                  <a:pt x="90"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57" name="Freeform 21"/>
          <p:cNvSpPr>
            <a:spLocks/>
          </p:cNvSpPr>
          <p:nvPr/>
        </p:nvSpPr>
        <p:spPr bwMode="auto">
          <a:xfrm>
            <a:off x="5156200" y="2698750"/>
            <a:ext cx="131763" cy="128588"/>
          </a:xfrm>
          <a:custGeom>
            <a:avLst/>
            <a:gdLst>
              <a:gd name="T0" fmla="*/ 0 w 91"/>
              <a:gd name="T1" fmla="*/ 91 h 92"/>
              <a:gd name="T2" fmla="*/ 0 w 91"/>
              <a:gd name="T3" fmla="*/ 0 h 92"/>
              <a:gd name="T4" fmla="*/ 90 w 91"/>
              <a:gd name="T5" fmla="*/ 0 h 92"/>
              <a:gd name="T6" fmla="*/ 90 w 91"/>
              <a:gd name="T7" fmla="*/ 91 h 92"/>
              <a:gd name="T8" fmla="*/ 0 w 91"/>
              <a:gd name="T9" fmla="*/ 91 h 92"/>
              <a:gd name="T10" fmla="*/ 0 w 91"/>
              <a:gd name="T11" fmla="*/ 91 h 92"/>
              <a:gd name="T12" fmla="*/ 0 60000 65536"/>
              <a:gd name="T13" fmla="*/ 0 60000 65536"/>
              <a:gd name="T14" fmla="*/ 0 60000 65536"/>
              <a:gd name="T15" fmla="*/ 0 60000 65536"/>
              <a:gd name="T16" fmla="*/ 0 60000 65536"/>
              <a:gd name="T17" fmla="*/ 0 60000 65536"/>
              <a:gd name="T18" fmla="*/ 0 w 91"/>
              <a:gd name="T19" fmla="*/ 0 h 92"/>
              <a:gd name="T20" fmla="*/ 91 w 91"/>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1" h="92">
                <a:moveTo>
                  <a:pt x="0" y="91"/>
                </a:moveTo>
                <a:lnTo>
                  <a:pt x="0" y="0"/>
                </a:lnTo>
                <a:lnTo>
                  <a:pt x="90" y="0"/>
                </a:lnTo>
                <a:lnTo>
                  <a:pt x="90"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58" name="Freeform 22"/>
          <p:cNvSpPr>
            <a:spLocks/>
          </p:cNvSpPr>
          <p:nvPr/>
        </p:nvSpPr>
        <p:spPr bwMode="auto">
          <a:xfrm>
            <a:off x="5392738" y="3074988"/>
            <a:ext cx="133350" cy="128587"/>
          </a:xfrm>
          <a:custGeom>
            <a:avLst/>
            <a:gdLst>
              <a:gd name="T0" fmla="*/ 0 w 92"/>
              <a:gd name="T1" fmla="*/ 91 h 92"/>
              <a:gd name="T2" fmla="*/ 0 w 92"/>
              <a:gd name="T3" fmla="*/ 0 h 92"/>
              <a:gd name="T4" fmla="*/ 91 w 92"/>
              <a:gd name="T5" fmla="*/ 0 h 92"/>
              <a:gd name="T6" fmla="*/ 91 w 92"/>
              <a:gd name="T7" fmla="*/ 91 h 92"/>
              <a:gd name="T8" fmla="*/ 0 w 92"/>
              <a:gd name="T9" fmla="*/ 91 h 92"/>
              <a:gd name="T10" fmla="*/ 0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0" y="91"/>
                </a:moveTo>
                <a:lnTo>
                  <a:pt x="0" y="0"/>
                </a:lnTo>
                <a:lnTo>
                  <a:pt x="91" y="0"/>
                </a:lnTo>
                <a:lnTo>
                  <a:pt x="91"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59" name="Freeform 23"/>
          <p:cNvSpPr>
            <a:spLocks/>
          </p:cNvSpPr>
          <p:nvPr/>
        </p:nvSpPr>
        <p:spPr bwMode="auto">
          <a:xfrm>
            <a:off x="5629275" y="3408363"/>
            <a:ext cx="134938" cy="128587"/>
          </a:xfrm>
          <a:custGeom>
            <a:avLst/>
            <a:gdLst>
              <a:gd name="T0" fmla="*/ 0 w 93"/>
              <a:gd name="T1" fmla="*/ 91 h 92"/>
              <a:gd name="T2" fmla="*/ 0 w 93"/>
              <a:gd name="T3" fmla="*/ 0 h 92"/>
              <a:gd name="T4" fmla="*/ 92 w 93"/>
              <a:gd name="T5" fmla="*/ 0 h 92"/>
              <a:gd name="T6" fmla="*/ 92 w 93"/>
              <a:gd name="T7" fmla="*/ 91 h 92"/>
              <a:gd name="T8" fmla="*/ 0 w 93"/>
              <a:gd name="T9" fmla="*/ 91 h 92"/>
              <a:gd name="T10" fmla="*/ 0 w 93"/>
              <a:gd name="T11" fmla="*/ 91 h 92"/>
              <a:gd name="T12" fmla="*/ 0 60000 65536"/>
              <a:gd name="T13" fmla="*/ 0 60000 65536"/>
              <a:gd name="T14" fmla="*/ 0 60000 65536"/>
              <a:gd name="T15" fmla="*/ 0 60000 65536"/>
              <a:gd name="T16" fmla="*/ 0 60000 65536"/>
              <a:gd name="T17" fmla="*/ 0 60000 65536"/>
              <a:gd name="T18" fmla="*/ 0 w 93"/>
              <a:gd name="T19" fmla="*/ 0 h 92"/>
              <a:gd name="T20" fmla="*/ 93 w 93"/>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3" h="92">
                <a:moveTo>
                  <a:pt x="0" y="91"/>
                </a:moveTo>
                <a:lnTo>
                  <a:pt x="0" y="0"/>
                </a:lnTo>
                <a:lnTo>
                  <a:pt x="92" y="0"/>
                </a:lnTo>
                <a:lnTo>
                  <a:pt x="92"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60" name="Freeform 24"/>
          <p:cNvSpPr>
            <a:spLocks/>
          </p:cNvSpPr>
          <p:nvPr/>
        </p:nvSpPr>
        <p:spPr bwMode="auto">
          <a:xfrm>
            <a:off x="5867400" y="3617913"/>
            <a:ext cx="133350" cy="128587"/>
          </a:xfrm>
          <a:custGeom>
            <a:avLst/>
            <a:gdLst>
              <a:gd name="T0" fmla="*/ 0 w 92"/>
              <a:gd name="T1" fmla="*/ 90 h 91"/>
              <a:gd name="T2" fmla="*/ 0 w 92"/>
              <a:gd name="T3" fmla="*/ 0 h 91"/>
              <a:gd name="T4" fmla="*/ 91 w 92"/>
              <a:gd name="T5" fmla="*/ 0 h 91"/>
              <a:gd name="T6" fmla="*/ 91 w 92"/>
              <a:gd name="T7" fmla="*/ 90 h 91"/>
              <a:gd name="T8" fmla="*/ 0 w 92"/>
              <a:gd name="T9" fmla="*/ 90 h 91"/>
              <a:gd name="T10" fmla="*/ 0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0" y="90"/>
                </a:moveTo>
                <a:lnTo>
                  <a:pt x="0" y="0"/>
                </a:lnTo>
                <a:lnTo>
                  <a:pt x="91" y="0"/>
                </a:lnTo>
                <a:lnTo>
                  <a:pt x="91" y="90"/>
                </a:lnTo>
                <a:lnTo>
                  <a:pt x="0" y="90"/>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61" name="Freeform 25"/>
          <p:cNvSpPr>
            <a:spLocks/>
          </p:cNvSpPr>
          <p:nvPr/>
        </p:nvSpPr>
        <p:spPr bwMode="auto">
          <a:xfrm>
            <a:off x="6105525" y="3576638"/>
            <a:ext cx="130175" cy="127000"/>
          </a:xfrm>
          <a:custGeom>
            <a:avLst/>
            <a:gdLst>
              <a:gd name="T0" fmla="*/ 0 w 90"/>
              <a:gd name="T1" fmla="*/ 90 h 91"/>
              <a:gd name="T2" fmla="*/ 0 w 90"/>
              <a:gd name="T3" fmla="*/ 0 h 91"/>
              <a:gd name="T4" fmla="*/ 89 w 90"/>
              <a:gd name="T5" fmla="*/ 0 h 91"/>
              <a:gd name="T6" fmla="*/ 89 w 90"/>
              <a:gd name="T7" fmla="*/ 90 h 91"/>
              <a:gd name="T8" fmla="*/ 0 w 90"/>
              <a:gd name="T9" fmla="*/ 90 h 91"/>
              <a:gd name="T10" fmla="*/ 0 w 90"/>
              <a:gd name="T11" fmla="*/ 90 h 91"/>
              <a:gd name="T12" fmla="*/ 0 60000 65536"/>
              <a:gd name="T13" fmla="*/ 0 60000 65536"/>
              <a:gd name="T14" fmla="*/ 0 60000 65536"/>
              <a:gd name="T15" fmla="*/ 0 60000 65536"/>
              <a:gd name="T16" fmla="*/ 0 60000 65536"/>
              <a:gd name="T17" fmla="*/ 0 60000 65536"/>
              <a:gd name="T18" fmla="*/ 0 w 90"/>
              <a:gd name="T19" fmla="*/ 0 h 91"/>
              <a:gd name="T20" fmla="*/ 90 w 90"/>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0" h="91">
                <a:moveTo>
                  <a:pt x="0" y="90"/>
                </a:moveTo>
                <a:lnTo>
                  <a:pt x="0" y="0"/>
                </a:lnTo>
                <a:lnTo>
                  <a:pt x="89" y="0"/>
                </a:lnTo>
                <a:lnTo>
                  <a:pt x="89" y="90"/>
                </a:lnTo>
                <a:lnTo>
                  <a:pt x="0" y="90"/>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62" name="Freeform 26"/>
          <p:cNvSpPr>
            <a:spLocks/>
          </p:cNvSpPr>
          <p:nvPr/>
        </p:nvSpPr>
        <p:spPr bwMode="auto">
          <a:xfrm>
            <a:off x="6342063" y="3784600"/>
            <a:ext cx="133350" cy="128588"/>
          </a:xfrm>
          <a:custGeom>
            <a:avLst/>
            <a:gdLst>
              <a:gd name="T0" fmla="*/ 0 w 92"/>
              <a:gd name="T1" fmla="*/ 90 h 91"/>
              <a:gd name="T2" fmla="*/ 0 w 92"/>
              <a:gd name="T3" fmla="*/ 0 h 91"/>
              <a:gd name="T4" fmla="*/ 91 w 92"/>
              <a:gd name="T5" fmla="*/ 0 h 91"/>
              <a:gd name="T6" fmla="*/ 91 w 92"/>
              <a:gd name="T7" fmla="*/ 90 h 91"/>
              <a:gd name="T8" fmla="*/ 0 w 92"/>
              <a:gd name="T9" fmla="*/ 90 h 91"/>
              <a:gd name="T10" fmla="*/ 0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0" y="90"/>
                </a:moveTo>
                <a:lnTo>
                  <a:pt x="0" y="0"/>
                </a:lnTo>
                <a:lnTo>
                  <a:pt x="91" y="0"/>
                </a:lnTo>
                <a:lnTo>
                  <a:pt x="91" y="90"/>
                </a:lnTo>
                <a:lnTo>
                  <a:pt x="0" y="90"/>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363" name="Freeform 27"/>
          <p:cNvSpPr>
            <a:spLocks/>
          </p:cNvSpPr>
          <p:nvPr/>
        </p:nvSpPr>
        <p:spPr bwMode="auto">
          <a:xfrm>
            <a:off x="952500" y="3140075"/>
            <a:ext cx="5456238" cy="1125538"/>
          </a:xfrm>
          <a:custGeom>
            <a:avLst/>
            <a:gdLst>
              <a:gd name="T0" fmla="*/ 0 w 3781"/>
              <a:gd name="T1" fmla="*/ 625 h 804"/>
              <a:gd name="T2" fmla="*/ 163 w 3781"/>
              <a:gd name="T3" fmla="*/ 715 h 804"/>
              <a:gd name="T4" fmla="*/ 328 w 3781"/>
              <a:gd name="T5" fmla="*/ 774 h 804"/>
              <a:gd name="T6" fmla="*/ 493 w 3781"/>
              <a:gd name="T7" fmla="*/ 803 h 804"/>
              <a:gd name="T8" fmla="*/ 657 w 3781"/>
              <a:gd name="T9" fmla="*/ 803 h 804"/>
              <a:gd name="T10" fmla="*/ 821 w 3781"/>
              <a:gd name="T11" fmla="*/ 774 h 804"/>
              <a:gd name="T12" fmla="*/ 986 w 3781"/>
              <a:gd name="T13" fmla="*/ 654 h 804"/>
              <a:gd name="T14" fmla="*/ 1150 w 3781"/>
              <a:gd name="T15" fmla="*/ 447 h 804"/>
              <a:gd name="T16" fmla="*/ 1314 w 3781"/>
              <a:gd name="T17" fmla="*/ 179 h 804"/>
              <a:gd name="T18" fmla="*/ 1478 w 3781"/>
              <a:gd name="T19" fmla="*/ 29 h 804"/>
              <a:gd name="T20" fmla="*/ 1643 w 3781"/>
              <a:gd name="T21" fmla="*/ 58 h 804"/>
              <a:gd name="T22" fmla="*/ 1807 w 3781"/>
              <a:gd name="T23" fmla="*/ 0 h 804"/>
              <a:gd name="T24" fmla="*/ 1971 w 3781"/>
              <a:gd name="T25" fmla="*/ 118 h 804"/>
              <a:gd name="T26" fmla="*/ 2136 w 3781"/>
              <a:gd name="T27" fmla="*/ 208 h 804"/>
              <a:gd name="T28" fmla="*/ 2300 w 3781"/>
              <a:gd name="T29" fmla="*/ 208 h 804"/>
              <a:gd name="T30" fmla="*/ 2465 w 3781"/>
              <a:gd name="T31" fmla="*/ 268 h 804"/>
              <a:gd name="T32" fmla="*/ 2629 w 3781"/>
              <a:gd name="T33" fmla="*/ 208 h 804"/>
              <a:gd name="T34" fmla="*/ 2794 w 3781"/>
              <a:gd name="T35" fmla="*/ 58 h 804"/>
              <a:gd name="T36" fmla="*/ 2958 w 3781"/>
              <a:gd name="T37" fmla="*/ 89 h 804"/>
              <a:gd name="T38" fmla="*/ 3123 w 3781"/>
              <a:gd name="T39" fmla="*/ 149 h 804"/>
              <a:gd name="T40" fmla="*/ 3287 w 3781"/>
              <a:gd name="T41" fmla="*/ 417 h 804"/>
              <a:gd name="T42" fmla="*/ 3452 w 3781"/>
              <a:gd name="T43" fmla="*/ 535 h 804"/>
              <a:gd name="T44" fmla="*/ 3615 w 3781"/>
              <a:gd name="T45" fmla="*/ 417 h 804"/>
              <a:gd name="T46" fmla="*/ 3780 w 3781"/>
              <a:gd name="T47" fmla="*/ 535 h 80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81"/>
              <a:gd name="T73" fmla="*/ 0 h 804"/>
              <a:gd name="T74" fmla="*/ 3781 w 3781"/>
              <a:gd name="T75" fmla="*/ 804 h 80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81" h="804">
                <a:moveTo>
                  <a:pt x="0" y="625"/>
                </a:moveTo>
                <a:lnTo>
                  <a:pt x="163" y="715"/>
                </a:lnTo>
                <a:lnTo>
                  <a:pt x="328" y="774"/>
                </a:lnTo>
                <a:lnTo>
                  <a:pt x="493" y="803"/>
                </a:lnTo>
                <a:lnTo>
                  <a:pt x="657" y="803"/>
                </a:lnTo>
                <a:lnTo>
                  <a:pt x="821" y="774"/>
                </a:lnTo>
                <a:lnTo>
                  <a:pt x="986" y="654"/>
                </a:lnTo>
                <a:lnTo>
                  <a:pt x="1150" y="447"/>
                </a:lnTo>
                <a:lnTo>
                  <a:pt x="1314" y="179"/>
                </a:lnTo>
                <a:lnTo>
                  <a:pt x="1478" y="29"/>
                </a:lnTo>
                <a:lnTo>
                  <a:pt x="1643" y="58"/>
                </a:lnTo>
                <a:lnTo>
                  <a:pt x="1807" y="0"/>
                </a:lnTo>
                <a:lnTo>
                  <a:pt x="1971" y="118"/>
                </a:lnTo>
                <a:lnTo>
                  <a:pt x="2136" y="208"/>
                </a:lnTo>
                <a:lnTo>
                  <a:pt x="2300" y="208"/>
                </a:lnTo>
                <a:lnTo>
                  <a:pt x="2465" y="268"/>
                </a:lnTo>
                <a:lnTo>
                  <a:pt x="2629" y="208"/>
                </a:lnTo>
                <a:lnTo>
                  <a:pt x="2794" y="58"/>
                </a:lnTo>
                <a:lnTo>
                  <a:pt x="2958" y="89"/>
                </a:lnTo>
                <a:lnTo>
                  <a:pt x="3123" y="149"/>
                </a:lnTo>
                <a:lnTo>
                  <a:pt x="3287" y="417"/>
                </a:lnTo>
                <a:lnTo>
                  <a:pt x="3452" y="535"/>
                </a:lnTo>
                <a:lnTo>
                  <a:pt x="3615" y="417"/>
                </a:lnTo>
                <a:lnTo>
                  <a:pt x="3780" y="535"/>
                </a:lnTo>
              </a:path>
            </a:pathLst>
          </a:custGeom>
          <a:noFill/>
          <a:ln w="18875" cap="flat" cmpd="sng">
            <a:solidFill>
              <a:srgbClr val="FF0000"/>
            </a:solidFill>
            <a:prstDash val="solid"/>
            <a:round/>
            <a:headEnd type="none" w="med" len="med"/>
            <a:tailEnd type="none" w="med" len="med"/>
          </a:ln>
        </p:spPr>
        <p:txBody>
          <a:bodyPr/>
          <a:lstStyle/>
          <a:p>
            <a:endParaRPr lang="es-ES_tradnl"/>
          </a:p>
        </p:txBody>
      </p:sp>
      <p:sp>
        <p:nvSpPr>
          <p:cNvPr id="14364" name="Freeform 28"/>
          <p:cNvSpPr>
            <a:spLocks/>
          </p:cNvSpPr>
          <p:nvPr/>
        </p:nvSpPr>
        <p:spPr bwMode="auto">
          <a:xfrm>
            <a:off x="885825" y="3951288"/>
            <a:ext cx="133350" cy="128587"/>
          </a:xfrm>
          <a:custGeom>
            <a:avLst/>
            <a:gdLst>
              <a:gd name="T0" fmla="*/ 46 w 92"/>
              <a:gd name="T1" fmla="*/ 90 h 91"/>
              <a:gd name="T2" fmla="*/ 0 w 92"/>
              <a:gd name="T3" fmla="*/ 45 h 91"/>
              <a:gd name="T4" fmla="*/ 46 w 92"/>
              <a:gd name="T5" fmla="*/ 0 h 91"/>
              <a:gd name="T6" fmla="*/ 91 w 92"/>
              <a:gd name="T7" fmla="*/ 45 h 91"/>
              <a:gd name="T8" fmla="*/ 46 w 92"/>
              <a:gd name="T9" fmla="*/ 90 h 91"/>
              <a:gd name="T10" fmla="*/ 46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46" y="90"/>
                </a:moveTo>
                <a:lnTo>
                  <a:pt x="0" y="45"/>
                </a:lnTo>
                <a:lnTo>
                  <a:pt x="46" y="0"/>
                </a:lnTo>
                <a:lnTo>
                  <a:pt x="91" y="45"/>
                </a:lnTo>
                <a:lnTo>
                  <a:pt x="46" y="90"/>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65" name="Freeform 29"/>
          <p:cNvSpPr>
            <a:spLocks/>
          </p:cNvSpPr>
          <p:nvPr/>
        </p:nvSpPr>
        <p:spPr bwMode="auto">
          <a:xfrm>
            <a:off x="1122363" y="4076700"/>
            <a:ext cx="130175" cy="128588"/>
          </a:xfrm>
          <a:custGeom>
            <a:avLst/>
            <a:gdLst>
              <a:gd name="T0" fmla="*/ 45 w 91"/>
              <a:gd name="T1" fmla="*/ 91 h 92"/>
              <a:gd name="T2" fmla="*/ 0 w 91"/>
              <a:gd name="T3" fmla="*/ 46 h 92"/>
              <a:gd name="T4" fmla="*/ 45 w 91"/>
              <a:gd name="T5" fmla="*/ 0 h 92"/>
              <a:gd name="T6" fmla="*/ 90 w 91"/>
              <a:gd name="T7" fmla="*/ 46 h 92"/>
              <a:gd name="T8" fmla="*/ 45 w 91"/>
              <a:gd name="T9" fmla="*/ 91 h 92"/>
              <a:gd name="T10" fmla="*/ 45 w 91"/>
              <a:gd name="T11" fmla="*/ 91 h 92"/>
              <a:gd name="T12" fmla="*/ 0 60000 65536"/>
              <a:gd name="T13" fmla="*/ 0 60000 65536"/>
              <a:gd name="T14" fmla="*/ 0 60000 65536"/>
              <a:gd name="T15" fmla="*/ 0 60000 65536"/>
              <a:gd name="T16" fmla="*/ 0 60000 65536"/>
              <a:gd name="T17" fmla="*/ 0 60000 65536"/>
              <a:gd name="T18" fmla="*/ 0 w 91"/>
              <a:gd name="T19" fmla="*/ 0 h 92"/>
              <a:gd name="T20" fmla="*/ 91 w 91"/>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1" h="92">
                <a:moveTo>
                  <a:pt x="45" y="91"/>
                </a:moveTo>
                <a:lnTo>
                  <a:pt x="0" y="46"/>
                </a:lnTo>
                <a:lnTo>
                  <a:pt x="45" y="0"/>
                </a:lnTo>
                <a:lnTo>
                  <a:pt x="90" y="46"/>
                </a:lnTo>
                <a:lnTo>
                  <a:pt x="45"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66" name="Freeform 30"/>
          <p:cNvSpPr>
            <a:spLocks/>
          </p:cNvSpPr>
          <p:nvPr/>
        </p:nvSpPr>
        <p:spPr bwMode="auto">
          <a:xfrm>
            <a:off x="1360488" y="4159250"/>
            <a:ext cx="133350" cy="130175"/>
          </a:xfrm>
          <a:custGeom>
            <a:avLst/>
            <a:gdLst>
              <a:gd name="T0" fmla="*/ 45 w 92"/>
              <a:gd name="T1" fmla="*/ 92 h 93"/>
              <a:gd name="T2" fmla="*/ 0 w 92"/>
              <a:gd name="T3" fmla="*/ 46 h 93"/>
              <a:gd name="T4" fmla="*/ 45 w 92"/>
              <a:gd name="T5" fmla="*/ 0 h 93"/>
              <a:gd name="T6" fmla="*/ 91 w 92"/>
              <a:gd name="T7" fmla="*/ 46 h 93"/>
              <a:gd name="T8" fmla="*/ 45 w 92"/>
              <a:gd name="T9" fmla="*/ 92 h 93"/>
              <a:gd name="T10" fmla="*/ 45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45" y="92"/>
                </a:moveTo>
                <a:lnTo>
                  <a:pt x="0" y="46"/>
                </a:lnTo>
                <a:lnTo>
                  <a:pt x="45" y="0"/>
                </a:lnTo>
                <a:lnTo>
                  <a:pt x="91" y="46"/>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67" name="Freeform 31"/>
          <p:cNvSpPr>
            <a:spLocks/>
          </p:cNvSpPr>
          <p:nvPr/>
        </p:nvSpPr>
        <p:spPr bwMode="auto">
          <a:xfrm>
            <a:off x="1597025" y="4202113"/>
            <a:ext cx="134938" cy="127000"/>
          </a:xfrm>
          <a:custGeom>
            <a:avLst/>
            <a:gdLst>
              <a:gd name="T0" fmla="*/ 46 w 93"/>
              <a:gd name="T1" fmla="*/ 90 h 91"/>
              <a:gd name="T2" fmla="*/ 0 w 93"/>
              <a:gd name="T3" fmla="*/ 45 h 91"/>
              <a:gd name="T4" fmla="*/ 46 w 93"/>
              <a:gd name="T5" fmla="*/ 0 h 91"/>
              <a:gd name="T6" fmla="*/ 92 w 93"/>
              <a:gd name="T7" fmla="*/ 45 h 91"/>
              <a:gd name="T8" fmla="*/ 46 w 93"/>
              <a:gd name="T9" fmla="*/ 90 h 91"/>
              <a:gd name="T10" fmla="*/ 46 w 93"/>
              <a:gd name="T11" fmla="*/ 90 h 91"/>
              <a:gd name="T12" fmla="*/ 0 60000 65536"/>
              <a:gd name="T13" fmla="*/ 0 60000 65536"/>
              <a:gd name="T14" fmla="*/ 0 60000 65536"/>
              <a:gd name="T15" fmla="*/ 0 60000 65536"/>
              <a:gd name="T16" fmla="*/ 0 60000 65536"/>
              <a:gd name="T17" fmla="*/ 0 60000 65536"/>
              <a:gd name="T18" fmla="*/ 0 w 93"/>
              <a:gd name="T19" fmla="*/ 0 h 91"/>
              <a:gd name="T20" fmla="*/ 93 w 93"/>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3" h="91">
                <a:moveTo>
                  <a:pt x="46" y="90"/>
                </a:moveTo>
                <a:lnTo>
                  <a:pt x="0" y="45"/>
                </a:lnTo>
                <a:lnTo>
                  <a:pt x="46" y="0"/>
                </a:lnTo>
                <a:lnTo>
                  <a:pt x="92" y="45"/>
                </a:lnTo>
                <a:lnTo>
                  <a:pt x="46" y="90"/>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68" name="Freeform 32"/>
          <p:cNvSpPr>
            <a:spLocks/>
          </p:cNvSpPr>
          <p:nvPr/>
        </p:nvSpPr>
        <p:spPr bwMode="auto">
          <a:xfrm>
            <a:off x="1833563" y="4202113"/>
            <a:ext cx="133350" cy="127000"/>
          </a:xfrm>
          <a:custGeom>
            <a:avLst/>
            <a:gdLst>
              <a:gd name="T0" fmla="*/ 46 w 92"/>
              <a:gd name="T1" fmla="*/ 90 h 91"/>
              <a:gd name="T2" fmla="*/ 0 w 92"/>
              <a:gd name="T3" fmla="*/ 45 h 91"/>
              <a:gd name="T4" fmla="*/ 46 w 92"/>
              <a:gd name="T5" fmla="*/ 0 h 91"/>
              <a:gd name="T6" fmla="*/ 91 w 92"/>
              <a:gd name="T7" fmla="*/ 45 h 91"/>
              <a:gd name="T8" fmla="*/ 46 w 92"/>
              <a:gd name="T9" fmla="*/ 90 h 91"/>
              <a:gd name="T10" fmla="*/ 46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46" y="90"/>
                </a:moveTo>
                <a:lnTo>
                  <a:pt x="0" y="45"/>
                </a:lnTo>
                <a:lnTo>
                  <a:pt x="46" y="0"/>
                </a:lnTo>
                <a:lnTo>
                  <a:pt x="91" y="45"/>
                </a:lnTo>
                <a:lnTo>
                  <a:pt x="46" y="90"/>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69" name="Freeform 33"/>
          <p:cNvSpPr>
            <a:spLocks/>
          </p:cNvSpPr>
          <p:nvPr/>
        </p:nvSpPr>
        <p:spPr bwMode="auto">
          <a:xfrm>
            <a:off x="2071688" y="4159250"/>
            <a:ext cx="131762" cy="130175"/>
          </a:xfrm>
          <a:custGeom>
            <a:avLst/>
            <a:gdLst>
              <a:gd name="T0" fmla="*/ 46 w 92"/>
              <a:gd name="T1" fmla="*/ 92 h 93"/>
              <a:gd name="T2" fmla="*/ 0 w 92"/>
              <a:gd name="T3" fmla="*/ 46 h 93"/>
              <a:gd name="T4" fmla="*/ 46 w 92"/>
              <a:gd name="T5" fmla="*/ 0 h 93"/>
              <a:gd name="T6" fmla="*/ 91 w 92"/>
              <a:gd name="T7" fmla="*/ 46 h 93"/>
              <a:gd name="T8" fmla="*/ 46 w 92"/>
              <a:gd name="T9" fmla="*/ 92 h 93"/>
              <a:gd name="T10" fmla="*/ 46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46" y="92"/>
                </a:moveTo>
                <a:lnTo>
                  <a:pt x="0" y="46"/>
                </a:lnTo>
                <a:lnTo>
                  <a:pt x="46" y="0"/>
                </a:lnTo>
                <a:lnTo>
                  <a:pt x="91" y="46"/>
                </a:lnTo>
                <a:lnTo>
                  <a:pt x="46"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70" name="Freeform 34"/>
          <p:cNvSpPr>
            <a:spLocks/>
          </p:cNvSpPr>
          <p:nvPr/>
        </p:nvSpPr>
        <p:spPr bwMode="auto">
          <a:xfrm>
            <a:off x="2306638" y="3992563"/>
            <a:ext cx="133350" cy="127000"/>
          </a:xfrm>
          <a:custGeom>
            <a:avLst/>
            <a:gdLst>
              <a:gd name="T0" fmla="*/ 46 w 92"/>
              <a:gd name="T1" fmla="*/ 90 h 91"/>
              <a:gd name="T2" fmla="*/ 0 w 92"/>
              <a:gd name="T3" fmla="*/ 45 h 91"/>
              <a:gd name="T4" fmla="*/ 46 w 92"/>
              <a:gd name="T5" fmla="*/ 0 h 91"/>
              <a:gd name="T6" fmla="*/ 91 w 92"/>
              <a:gd name="T7" fmla="*/ 45 h 91"/>
              <a:gd name="T8" fmla="*/ 46 w 92"/>
              <a:gd name="T9" fmla="*/ 90 h 91"/>
              <a:gd name="T10" fmla="*/ 46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46" y="90"/>
                </a:moveTo>
                <a:lnTo>
                  <a:pt x="0" y="45"/>
                </a:lnTo>
                <a:lnTo>
                  <a:pt x="46" y="0"/>
                </a:lnTo>
                <a:lnTo>
                  <a:pt x="91" y="45"/>
                </a:lnTo>
                <a:lnTo>
                  <a:pt x="46" y="90"/>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71" name="Freeform 35"/>
          <p:cNvSpPr>
            <a:spLocks/>
          </p:cNvSpPr>
          <p:nvPr/>
        </p:nvSpPr>
        <p:spPr bwMode="auto">
          <a:xfrm>
            <a:off x="2546350" y="3702050"/>
            <a:ext cx="131763" cy="128588"/>
          </a:xfrm>
          <a:custGeom>
            <a:avLst/>
            <a:gdLst>
              <a:gd name="T0" fmla="*/ 45 w 92"/>
              <a:gd name="T1" fmla="*/ 91 h 92"/>
              <a:gd name="T2" fmla="*/ 0 w 92"/>
              <a:gd name="T3" fmla="*/ 46 h 92"/>
              <a:gd name="T4" fmla="*/ 45 w 92"/>
              <a:gd name="T5" fmla="*/ 0 h 92"/>
              <a:gd name="T6" fmla="*/ 91 w 92"/>
              <a:gd name="T7" fmla="*/ 46 h 92"/>
              <a:gd name="T8" fmla="*/ 45 w 92"/>
              <a:gd name="T9" fmla="*/ 91 h 92"/>
              <a:gd name="T10" fmla="*/ 45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45" y="91"/>
                </a:moveTo>
                <a:lnTo>
                  <a:pt x="0" y="46"/>
                </a:lnTo>
                <a:lnTo>
                  <a:pt x="45" y="0"/>
                </a:lnTo>
                <a:lnTo>
                  <a:pt x="91" y="46"/>
                </a:lnTo>
                <a:lnTo>
                  <a:pt x="45"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72" name="Freeform 36"/>
          <p:cNvSpPr>
            <a:spLocks/>
          </p:cNvSpPr>
          <p:nvPr/>
        </p:nvSpPr>
        <p:spPr bwMode="auto">
          <a:xfrm>
            <a:off x="2782888" y="3327400"/>
            <a:ext cx="133350" cy="127000"/>
          </a:xfrm>
          <a:custGeom>
            <a:avLst/>
            <a:gdLst>
              <a:gd name="T0" fmla="*/ 45 w 92"/>
              <a:gd name="T1" fmla="*/ 90 h 91"/>
              <a:gd name="T2" fmla="*/ 0 w 92"/>
              <a:gd name="T3" fmla="*/ 45 h 91"/>
              <a:gd name="T4" fmla="*/ 45 w 92"/>
              <a:gd name="T5" fmla="*/ 0 h 91"/>
              <a:gd name="T6" fmla="*/ 91 w 92"/>
              <a:gd name="T7" fmla="*/ 45 h 91"/>
              <a:gd name="T8" fmla="*/ 45 w 92"/>
              <a:gd name="T9" fmla="*/ 90 h 91"/>
              <a:gd name="T10" fmla="*/ 45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45" y="90"/>
                </a:moveTo>
                <a:lnTo>
                  <a:pt x="0" y="45"/>
                </a:lnTo>
                <a:lnTo>
                  <a:pt x="45" y="0"/>
                </a:lnTo>
                <a:lnTo>
                  <a:pt x="91" y="45"/>
                </a:lnTo>
                <a:lnTo>
                  <a:pt x="45" y="90"/>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73" name="Freeform 37"/>
          <p:cNvSpPr>
            <a:spLocks/>
          </p:cNvSpPr>
          <p:nvPr/>
        </p:nvSpPr>
        <p:spPr bwMode="auto">
          <a:xfrm>
            <a:off x="3019425" y="3117850"/>
            <a:ext cx="131763" cy="128588"/>
          </a:xfrm>
          <a:custGeom>
            <a:avLst/>
            <a:gdLst>
              <a:gd name="T0" fmla="*/ 45 w 92"/>
              <a:gd name="T1" fmla="*/ 91 h 92"/>
              <a:gd name="T2" fmla="*/ 0 w 92"/>
              <a:gd name="T3" fmla="*/ 45 h 92"/>
              <a:gd name="T4" fmla="*/ 45 w 92"/>
              <a:gd name="T5" fmla="*/ 0 h 92"/>
              <a:gd name="T6" fmla="*/ 91 w 92"/>
              <a:gd name="T7" fmla="*/ 45 h 92"/>
              <a:gd name="T8" fmla="*/ 45 w 92"/>
              <a:gd name="T9" fmla="*/ 91 h 92"/>
              <a:gd name="T10" fmla="*/ 45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45" y="91"/>
                </a:moveTo>
                <a:lnTo>
                  <a:pt x="0" y="45"/>
                </a:lnTo>
                <a:lnTo>
                  <a:pt x="45" y="0"/>
                </a:lnTo>
                <a:lnTo>
                  <a:pt x="91" y="45"/>
                </a:lnTo>
                <a:lnTo>
                  <a:pt x="45"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74" name="Freeform 38"/>
          <p:cNvSpPr>
            <a:spLocks/>
          </p:cNvSpPr>
          <p:nvPr/>
        </p:nvSpPr>
        <p:spPr bwMode="auto">
          <a:xfrm>
            <a:off x="3257550" y="3157538"/>
            <a:ext cx="131763" cy="127000"/>
          </a:xfrm>
          <a:custGeom>
            <a:avLst/>
            <a:gdLst>
              <a:gd name="T0" fmla="*/ 45 w 91"/>
              <a:gd name="T1" fmla="*/ 90 h 91"/>
              <a:gd name="T2" fmla="*/ 0 w 91"/>
              <a:gd name="T3" fmla="*/ 45 h 91"/>
              <a:gd name="T4" fmla="*/ 45 w 91"/>
              <a:gd name="T5" fmla="*/ 0 h 91"/>
              <a:gd name="T6" fmla="*/ 90 w 91"/>
              <a:gd name="T7" fmla="*/ 45 h 91"/>
              <a:gd name="T8" fmla="*/ 45 w 91"/>
              <a:gd name="T9" fmla="*/ 90 h 91"/>
              <a:gd name="T10" fmla="*/ 45 w 91"/>
              <a:gd name="T11" fmla="*/ 90 h 91"/>
              <a:gd name="T12" fmla="*/ 0 60000 65536"/>
              <a:gd name="T13" fmla="*/ 0 60000 65536"/>
              <a:gd name="T14" fmla="*/ 0 60000 65536"/>
              <a:gd name="T15" fmla="*/ 0 60000 65536"/>
              <a:gd name="T16" fmla="*/ 0 60000 65536"/>
              <a:gd name="T17" fmla="*/ 0 60000 65536"/>
              <a:gd name="T18" fmla="*/ 0 w 91"/>
              <a:gd name="T19" fmla="*/ 0 h 91"/>
              <a:gd name="T20" fmla="*/ 91 w 91"/>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1" h="91">
                <a:moveTo>
                  <a:pt x="45" y="90"/>
                </a:moveTo>
                <a:lnTo>
                  <a:pt x="0" y="45"/>
                </a:lnTo>
                <a:lnTo>
                  <a:pt x="45" y="0"/>
                </a:lnTo>
                <a:lnTo>
                  <a:pt x="90" y="45"/>
                </a:lnTo>
                <a:lnTo>
                  <a:pt x="45" y="90"/>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75" name="Freeform 39"/>
          <p:cNvSpPr>
            <a:spLocks/>
          </p:cNvSpPr>
          <p:nvPr/>
        </p:nvSpPr>
        <p:spPr bwMode="auto">
          <a:xfrm>
            <a:off x="3492500" y="3074988"/>
            <a:ext cx="133350" cy="128587"/>
          </a:xfrm>
          <a:custGeom>
            <a:avLst/>
            <a:gdLst>
              <a:gd name="T0" fmla="*/ 46 w 92"/>
              <a:gd name="T1" fmla="*/ 91 h 92"/>
              <a:gd name="T2" fmla="*/ 0 w 92"/>
              <a:gd name="T3" fmla="*/ 46 h 92"/>
              <a:gd name="T4" fmla="*/ 46 w 92"/>
              <a:gd name="T5" fmla="*/ 0 h 92"/>
              <a:gd name="T6" fmla="*/ 91 w 92"/>
              <a:gd name="T7" fmla="*/ 46 h 92"/>
              <a:gd name="T8" fmla="*/ 46 w 92"/>
              <a:gd name="T9" fmla="*/ 91 h 92"/>
              <a:gd name="T10" fmla="*/ 46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46" y="91"/>
                </a:moveTo>
                <a:lnTo>
                  <a:pt x="0" y="46"/>
                </a:lnTo>
                <a:lnTo>
                  <a:pt x="46" y="0"/>
                </a:lnTo>
                <a:lnTo>
                  <a:pt x="91" y="46"/>
                </a:lnTo>
                <a:lnTo>
                  <a:pt x="46"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76" name="Freeform 40"/>
          <p:cNvSpPr>
            <a:spLocks/>
          </p:cNvSpPr>
          <p:nvPr/>
        </p:nvSpPr>
        <p:spPr bwMode="auto">
          <a:xfrm>
            <a:off x="3730625" y="3241675"/>
            <a:ext cx="133350" cy="127000"/>
          </a:xfrm>
          <a:custGeom>
            <a:avLst/>
            <a:gdLst>
              <a:gd name="T0" fmla="*/ 45 w 92"/>
              <a:gd name="T1" fmla="*/ 90 h 91"/>
              <a:gd name="T2" fmla="*/ 0 w 92"/>
              <a:gd name="T3" fmla="*/ 45 h 91"/>
              <a:gd name="T4" fmla="*/ 45 w 92"/>
              <a:gd name="T5" fmla="*/ 0 h 91"/>
              <a:gd name="T6" fmla="*/ 91 w 92"/>
              <a:gd name="T7" fmla="*/ 45 h 91"/>
              <a:gd name="T8" fmla="*/ 45 w 92"/>
              <a:gd name="T9" fmla="*/ 90 h 91"/>
              <a:gd name="T10" fmla="*/ 45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45" y="90"/>
                </a:moveTo>
                <a:lnTo>
                  <a:pt x="0" y="45"/>
                </a:lnTo>
                <a:lnTo>
                  <a:pt x="45" y="0"/>
                </a:lnTo>
                <a:lnTo>
                  <a:pt x="91" y="45"/>
                </a:lnTo>
                <a:lnTo>
                  <a:pt x="45" y="90"/>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77" name="Freeform 41"/>
          <p:cNvSpPr>
            <a:spLocks/>
          </p:cNvSpPr>
          <p:nvPr/>
        </p:nvSpPr>
        <p:spPr bwMode="auto">
          <a:xfrm>
            <a:off x="3968750" y="3367088"/>
            <a:ext cx="134938" cy="128587"/>
          </a:xfrm>
          <a:custGeom>
            <a:avLst/>
            <a:gdLst>
              <a:gd name="T0" fmla="*/ 45 w 92"/>
              <a:gd name="T1" fmla="*/ 91 h 92"/>
              <a:gd name="T2" fmla="*/ 0 w 92"/>
              <a:gd name="T3" fmla="*/ 46 h 92"/>
              <a:gd name="T4" fmla="*/ 45 w 92"/>
              <a:gd name="T5" fmla="*/ 0 h 92"/>
              <a:gd name="T6" fmla="*/ 91 w 92"/>
              <a:gd name="T7" fmla="*/ 46 h 92"/>
              <a:gd name="T8" fmla="*/ 45 w 92"/>
              <a:gd name="T9" fmla="*/ 91 h 92"/>
              <a:gd name="T10" fmla="*/ 45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45" y="91"/>
                </a:moveTo>
                <a:lnTo>
                  <a:pt x="0" y="46"/>
                </a:lnTo>
                <a:lnTo>
                  <a:pt x="45" y="0"/>
                </a:lnTo>
                <a:lnTo>
                  <a:pt x="91" y="46"/>
                </a:lnTo>
                <a:lnTo>
                  <a:pt x="45"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78" name="Freeform 42"/>
          <p:cNvSpPr>
            <a:spLocks/>
          </p:cNvSpPr>
          <p:nvPr/>
        </p:nvSpPr>
        <p:spPr bwMode="auto">
          <a:xfrm>
            <a:off x="4205288" y="3367088"/>
            <a:ext cx="133350" cy="128587"/>
          </a:xfrm>
          <a:custGeom>
            <a:avLst/>
            <a:gdLst>
              <a:gd name="T0" fmla="*/ 45 w 92"/>
              <a:gd name="T1" fmla="*/ 91 h 92"/>
              <a:gd name="T2" fmla="*/ 0 w 92"/>
              <a:gd name="T3" fmla="*/ 46 h 92"/>
              <a:gd name="T4" fmla="*/ 45 w 92"/>
              <a:gd name="T5" fmla="*/ 0 h 92"/>
              <a:gd name="T6" fmla="*/ 91 w 92"/>
              <a:gd name="T7" fmla="*/ 46 h 92"/>
              <a:gd name="T8" fmla="*/ 45 w 92"/>
              <a:gd name="T9" fmla="*/ 91 h 92"/>
              <a:gd name="T10" fmla="*/ 45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45" y="91"/>
                </a:moveTo>
                <a:lnTo>
                  <a:pt x="0" y="46"/>
                </a:lnTo>
                <a:lnTo>
                  <a:pt x="45" y="0"/>
                </a:lnTo>
                <a:lnTo>
                  <a:pt x="91" y="46"/>
                </a:lnTo>
                <a:lnTo>
                  <a:pt x="45"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79" name="Freeform 43"/>
          <p:cNvSpPr>
            <a:spLocks/>
          </p:cNvSpPr>
          <p:nvPr/>
        </p:nvSpPr>
        <p:spPr bwMode="auto">
          <a:xfrm>
            <a:off x="4443413" y="3451225"/>
            <a:ext cx="133350" cy="128588"/>
          </a:xfrm>
          <a:custGeom>
            <a:avLst/>
            <a:gdLst>
              <a:gd name="T0" fmla="*/ 46 w 92"/>
              <a:gd name="T1" fmla="*/ 91 h 92"/>
              <a:gd name="T2" fmla="*/ 0 w 92"/>
              <a:gd name="T3" fmla="*/ 46 h 92"/>
              <a:gd name="T4" fmla="*/ 46 w 92"/>
              <a:gd name="T5" fmla="*/ 0 h 92"/>
              <a:gd name="T6" fmla="*/ 91 w 92"/>
              <a:gd name="T7" fmla="*/ 46 h 92"/>
              <a:gd name="T8" fmla="*/ 46 w 92"/>
              <a:gd name="T9" fmla="*/ 91 h 92"/>
              <a:gd name="T10" fmla="*/ 46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46" y="91"/>
                </a:moveTo>
                <a:lnTo>
                  <a:pt x="0" y="46"/>
                </a:lnTo>
                <a:lnTo>
                  <a:pt x="46" y="0"/>
                </a:lnTo>
                <a:lnTo>
                  <a:pt x="91" y="46"/>
                </a:lnTo>
                <a:lnTo>
                  <a:pt x="46"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80" name="Freeform 44"/>
          <p:cNvSpPr>
            <a:spLocks/>
          </p:cNvSpPr>
          <p:nvPr/>
        </p:nvSpPr>
        <p:spPr bwMode="auto">
          <a:xfrm>
            <a:off x="4679950" y="3367088"/>
            <a:ext cx="131763" cy="128587"/>
          </a:xfrm>
          <a:custGeom>
            <a:avLst/>
            <a:gdLst>
              <a:gd name="T0" fmla="*/ 45 w 91"/>
              <a:gd name="T1" fmla="*/ 91 h 92"/>
              <a:gd name="T2" fmla="*/ 0 w 91"/>
              <a:gd name="T3" fmla="*/ 46 h 92"/>
              <a:gd name="T4" fmla="*/ 45 w 91"/>
              <a:gd name="T5" fmla="*/ 0 h 92"/>
              <a:gd name="T6" fmla="*/ 90 w 91"/>
              <a:gd name="T7" fmla="*/ 46 h 92"/>
              <a:gd name="T8" fmla="*/ 45 w 91"/>
              <a:gd name="T9" fmla="*/ 91 h 92"/>
              <a:gd name="T10" fmla="*/ 45 w 91"/>
              <a:gd name="T11" fmla="*/ 91 h 92"/>
              <a:gd name="T12" fmla="*/ 0 60000 65536"/>
              <a:gd name="T13" fmla="*/ 0 60000 65536"/>
              <a:gd name="T14" fmla="*/ 0 60000 65536"/>
              <a:gd name="T15" fmla="*/ 0 60000 65536"/>
              <a:gd name="T16" fmla="*/ 0 60000 65536"/>
              <a:gd name="T17" fmla="*/ 0 60000 65536"/>
              <a:gd name="T18" fmla="*/ 0 w 91"/>
              <a:gd name="T19" fmla="*/ 0 h 92"/>
              <a:gd name="T20" fmla="*/ 91 w 91"/>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1" h="92">
                <a:moveTo>
                  <a:pt x="45" y="91"/>
                </a:moveTo>
                <a:lnTo>
                  <a:pt x="0" y="46"/>
                </a:lnTo>
                <a:lnTo>
                  <a:pt x="45" y="0"/>
                </a:lnTo>
                <a:lnTo>
                  <a:pt x="90" y="46"/>
                </a:lnTo>
                <a:lnTo>
                  <a:pt x="45"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81" name="Freeform 45"/>
          <p:cNvSpPr>
            <a:spLocks/>
          </p:cNvSpPr>
          <p:nvPr/>
        </p:nvSpPr>
        <p:spPr bwMode="auto">
          <a:xfrm>
            <a:off x="4919663" y="3157538"/>
            <a:ext cx="131762" cy="127000"/>
          </a:xfrm>
          <a:custGeom>
            <a:avLst/>
            <a:gdLst>
              <a:gd name="T0" fmla="*/ 45 w 91"/>
              <a:gd name="T1" fmla="*/ 90 h 91"/>
              <a:gd name="T2" fmla="*/ 0 w 91"/>
              <a:gd name="T3" fmla="*/ 45 h 91"/>
              <a:gd name="T4" fmla="*/ 45 w 91"/>
              <a:gd name="T5" fmla="*/ 0 h 91"/>
              <a:gd name="T6" fmla="*/ 90 w 91"/>
              <a:gd name="T7" fmla="*/ 45 h 91"/>
              <a:gd name="T8" fmla="*/ 45 w 91"/>
              <a:gd name="T9" fmla="*/ 90 h 91"/>
              <a:gd name="T10" fmla="*/ 45 w 91"/>
              <a:gd name="T11" fmla="*/ 90 h 91"/>
              <a:gd name="T12" fmla="*/ 0 60000 65536"/>
              <a:gd name="T13" fmla="*/ 0 60000 65536"/>
              <a:gd name="T14" fmla="*/ 0 60000 65536"/>
              <a:gd name="T15" fmla="*/ 0 60000 65536"/>
              <a:gd name="T16" fmla="*/ 0 60000 65536"/>
              <a:gd name="T17" fmla="*/ 0 60000 65536"/>
              <a:gd name="T18" fmla="*/ 0 w 91"/>
              <a:gd name="T19" fmla="*/ 0 h 91"/>
              <a:gd name="T20" fmla="*/ 91 w 91"/>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1" h="91">
                <a:moveTo>
                  <a:pt x="45" y="90"/>
                </a:moveTo>
                <a:lnTo>
                  <a:pt x="0" y="45"/>
                </a:lnTo>
                <a:lnTo>
                  <a:pt x="45" y="0"/>
                </a:lnTo>
                <a:lnTo>
                  <a:pt x="90" y="45"/>
                </a:lnTo>
                <a:lnTo>
                  <a:pt x="45" y="90"/>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82" name="Freeform 46"/>
          <p:cNvSpPr>
            <a:spLocks/>
          </p:cNvSpPr>
          <p:nvPr/>
        </p:nvSpPr>
        <p:spPr bwMode="auto">
          <a:xfrm>
            <a:off x="5156200" y="3201988"/>
            <a:ext cx="131763" cy="127000"/>
          </a:xfrm>
          <a:custGeom>
            <a:avLst/>
            <a:gdLst>
              <a:gd name="T0" fmla="*/ 45 w 91"/>
              <a:gd name="T1" fmla="*/ 90 h 91"/>
              <a:gd name="T2" fmla="*/ 0 w 91"/>
              <a:gd name="T3" fmla="*/ 45 h 91"/>
              <a:gd name="T4" fmla="*/ 45 w 91"/>
              <a:gd name="T5" fmla="*/ 0 h 91"/>
              <a:gd name="T6" fmla="*/ 90 w 91"/>
              <a:gd name="T7" fmla="*/ 45 h 91"/>
              <a:gd name="T8" fmla="*/ 45 w 91"/>
              <a:gd name="T9" fmla="*/ 90 h 91"/>
              <a:gd name="T10" fmla="*/ 45 w 91"/>
              <a:gd name="T11" fmla="*/ 90 h 91"/>
              <a:gd name="T12" fmla="*/ 0 60000 65536"/>
              <a:gd name="T13" fmla="*/ 0 60000 65536"/>
              <a:gd name="T14" fmla="*/ 0 60000 65536"/>
              <a:gd name="T15" fmla="*/ 0 60000 65536"/>
              <a:gd name="T16" fmla="*/ 0 60000 65536"/>
              <a:gd name="T17" fmla="*/ 0 60000 65536"/>
              <a:gd name="T18" fmla="*/ 0 w 91"/>
              <a:gd name="T19" fmla="*/ 0 h 91"/>
              <a:gd name="T20" fmla="*/ 91 w 91"/>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1" h="91">
                <a:moveTo>
                  <a:pt x="45" y="90"/>
                </a:moveTo>
                <a:lnTo>
                  <a:pt x="0" y="45"/>
                </a:lnTo>
                <a:lnTo>
                  <a:pt x="45" y="0"/>
                </a:lnTo>
                <a:lnTo>
                  <a:pt x="90" y="45"/>
                </a:lnTo>
                <a:lnTo>
                  <a:pt x="45" y="90"/>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83" name="Freeform 47"/>
          <p:cNvSpPr>
            <a:spLocks/>
          </p:cNvSpPr>
          <p:nvPr/>
        </p:nvSpPr>
        <p:spPr bwMode="auto">
          <a:xfrm>
            <a:off x="5392738" y="3284538"/>
            <a:ext cx="133350" cy="128587"/>
          </a:xfrm>
          <a:custGeom>
            <a:avLst/>
            <a:gdLst>
              <a:gd name="T0" fmla="*/ 46 w 92"/>
              <a:gd name="T1" fmla="*/ 91 h 92"/>
              <a:gd name="T2" fmla="*/ 0 w 92"/>
              <a:gd name="T3" fmla="*/ 46 h 92"/>
              <a:gd name="T4" fmla="*/ 46 w 92"/>
              <a:gd name="T5" fmla="*/ 0 h 92"/>
              <a:gd name="T6" fmla="*/ 91 w 92"/>
              <a:gd name="T7" fmla="*/ 46 h 92"/>
              <a:gd name="T8" fmla="*/ 46 w 92"/>
              <a:gd name="T9" fmla="*/ 91 h 92"/>
              <a:gd name="T10" fmla="*/ 46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46" y="91"/>
                </a:moveTo>
                <a:lnTo>
                  <a:pt x="0" y="46"/>
                </a:lnTo>
                <a:lnTo>
                  <a:pt x="46" y="0"/>
                </a:lnTo>
                <a:lnTo>
                  <a:pt x="91" y="46"/>
                </a:lnTo>
                <a:lnTo>
                  <a:pt x="46"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84" name="Freeform 48"/>
          <p:cNvSpPr>
            <a:spLocks/>
          </p:cNvSpPr>
          <p:nvPr/>
        </p:nvSpPr>
        <p:spPr bwMode="auto">
          <a:xfrm>
            <a:off x="5629275" y="3659188"/>
            <a:ext cx="134938" cy="128587"/>
          </a:xfrm>
          <a:custGeom>
            <a:avLst/>
            <a:gdLst>
              <a:gd name="T0" fmla="*/ 46 w 93"/>
              <a:gd name="T1" fmla="*/ 91 h 92"/>
              <a:gd name="T2" fmla="*/ 0 w 93"/>
              <a:gd name="T3" fmla="*/ 46 h 92"/>
              <a:gd name="T4" fmla="*/ 46 w 93"/>
              <a:gd name="T5" fmla="*/ 0 h 92"/>
              <a:gd name="T6" fmla="*/ 92 w 93"/>
              <a:gd name="T7" fmla="*/ 46 h 92"/>
              <a:gd name="T8" fmla="*/ 46 w 93"/>
              <a:gd name="T9" fmla="*/ 91 h 92"/>
              <a:gd name="T10" fmla="*/ 46 w 93"/>
              <a:gd name="T11" fmla="*/ 91 h 92"/>
              <a:gd name="T12" fmla="*/ 0 60000 65536"/>
              <a:gd name="T13" fmla="*/ 0 60000 65536"/>
              <a:gd name="T14" fmla="*/ 0 60000 65536"/>
              <a:gd name="T15" fmla="*/ 0 60000 65536"/>
              <a:gd name="T16" fmla="*/ 0 60000 65536"/>
              <a:gd name="T17" fmla="*/ 0 60000 65536"/>
              <a:gd name="T18" fmla="*/ 0 w 93"/>
              <a:gd name="T19" fmla="*/ 0 h 92"/>
              <a:gd name="T20" fmla="*/ 93 w 93"/>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3" h="92">
                <a:moveTo>
                  <a:pt x="46" y="91"/>
                </a:moveTo>
                <a:lnTo>
                  <a:pt x="0" y="46"/>
                </a:lnTo>
                <a:lnTo>
                  <a:pt x="46" y="0"/>
                </a:lnTo>
                <a:lnTo>
                  <a:pt x="92" y="46"/>
                </a:lnTo>
                <a:lnTo>
                  <a:pt x="46"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85" name="Freeform 49"/>
          <p:cNvSpPr>
            <a:spLocks/>
          </p:cNvSpPr>
          <p:nvPr/>
        </p:nvSpPr>
        <p:spPr bwMode="auto">
          <a:xfrm>
            <a:off x="5867400" y="3827463"/>
            <a:ext cx="133350" cy="127000"/>
          </a:xfrm>
          <a:custGeom>
            <a:avLst/>
            <a:gdLst>
              <a:gd name="T0" fmla="*/ 46 w 92"/>
              <a:gd name="T1" fmla="*/ 90 h 91"/>
              <a:gd name="T2" fmla="*/ 0 w 92"/>
              <a:gd name="T3" fmla="*/ 44 h 91"/>
              <a:gd name="T4" fmla="*/ 46 w 92"/>
              <a:gd name="T5" fmla="*/ 0 h 91"/>
              <a:gd name="T6" fmla="*/ 91 w 92"/>
              <a:gd name="T7" fmla="*/ 44 h 91"/>
              <a:gd name="T8" fmla="*/ 46 w 92"/>
              <a:gd name="T9" fmla="*/ 90 h 91"/>
              <a:gd name="T10" fmla="*/ 46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46" y="90"/>
                </a:moveTo>
                <a:lnTo>
                  <a:pt x="0" y="44"/>
                </a:lnTo>
                <a:lnTo>
                  <a:pt x="46" y="0"/>
                </a:lnTo>
                <a:lnTo>
                  <a:pt x="91" y="44"/>
                </a:lnTo>
                <a:lnTo>
                  <a:pt x="46" y="90"/>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86" name="Freeform 50"/>
          <p:cNvSpPr>
            <a:spLocks/>
          </p:cNvSpPr>
          <p:nvPr/>
        </p:nvSpPr>
        <p:spPr bwMode="auto">
          <a:xfrm>
            <a:off x="6105525" y="3659188"/>
            <a:ext cx="130175" cy="128587"/>
          </a:xfrm>
          <a:custGeom>
            <a:avLst/>
            <a:gdLst>
              <a:gd name="T0" fmla="*/ 44 w 90"/>
              <a:gd name="T1" fmla="*/ 91 h 92"/>
              <a:gd name="T2" fmla="*/ 0 w 90"/>
              <a:gd name="T3" fmla="*/ 46 h 92"/>
              <a:gd name="T4" fmla="*/ 44 w 90"/>
              <a:gd name="T5" fmla="*/ 0 h 92"/>
              <a:gd name="T6" fmla="*/ 89 w 90"/>
              <a:gd name="T7" fmla="*/ 46 h 92"/>
              <a:gd name="T8" fmla="*/ 44 w 90"/>
              <a:gd name="T9" fmla="*/ 91 h 92"/>
              <a:gd name="T10" fmla="*/ 44 w 90"/>
              <a:gd name="T11" fmla="*/ 91 h 92"/>
              <a:gd name="T12" fmla="*/ 0 60000 65536"/>
              <a:gd name="T13" fmla="*/ 0 60000 65536"/>
              <a:gd name="T14" fmla="*/ 0 60000 65536"/>
              <a:gd name="T15" fmla="*/ 0 60000 65536"/>
              <a:gd name="T16" fmla="*/ 0 60000 65536"/>
              <a:gd name="T17" fmla="*/ 0 60000 65536"/>
              <a:gd name="T18" fmla="*/ 0 w 90"/>
              <a:gd name="T19" fmla="*/ 0 h 92"/>
              <a:gd name="T20" fmla="*/ 90 w 90"/>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0" h="92">
                <a:moveTo>
                  <a:pt x="44" y="91"/>
                </a:moveTo>
                <a:lnTo>
                  <a:pt x="0" y="46"/>
                </a:lnTo>
                <a:lnTo>
                  <a:pt x="44" y="0"/>
                </a:lnTo>
                <a:lnTo>
                  <a:pt x="89" y="46"/>
                </a:lnTo>
                <a:lnTo>
                  <a:pt x="44"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87" name="Freeform 51"/>
          <p:cNvSpPr>
            <a:spLocks/>
          </p:cNvSpPr>
          <p:nvPr/>
        </p:nvSpPr>
        <p:spPr bwMode="auto">
          <a:xfrm>
            <a:off x="6342063" y="3827463"/>
            <a:ext cx="133350" cy="127000"/>
          </a:xfrm>
          <a:custGeom>
            <a:avLst/>
            <a:gdLst>
              <a:gd name="T0" fmla="*/ 45 w 92"/>
              <a:gd name="T1" fmla="*/ 90 h 91"/>
              <a:gd name="T2" fmla="*/ 0 w 92"/>
              <a:gd name="T3" fmla="*/ 44 h 91"/>
              <a:gd name="T4" fmla="*/ 45 w 92"/>
              <a:gd name="T5" fmla="*/ 0 h 91"/>
              <a:gd name="T6" fmla="*/ 91 w 92"/>
              <a:gd name="T7" fmla="*/ 44 h 91"/>
              <a:gd name="T8" fmla="*/ 45 w 92"/>
              <a:gd name="T9" fmla="*/ 90 h 91"/>
              <a:gd name="T10" fmla="*/ 45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45" y="90"/>
                </a:moveTo>
                <a:lnTo>
                  <a:pt x="0" y="44"/>
                </a:lnTo>
                <a:lnTo>
                  <a:pt x="45" y="0"/>
                </a:lnTo>
                <a:lnTo>
                  <a:pt x="91" y="44"/>
                </a:lnTo>
                <a:lnTo>
                  <a:pt x="45" y="90"/>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388" name="Line 52"/>
          <p:cNvSpPr>
            <a:spLocks noChangeShapeType="1"/>
          </p:cNvSpPr>
          <p:nvPr/>
        </p:nvSpPr>
        <p:spPr bwMode="auto">
          <a:xfrm flipV="1">
            <a:off x="952500" y="4413250"/>
            <a:ext cx="0" cy="61913"/>
          </a:xfrm>
          <a:prstGeom prst="line">
            <a:avLst/>
          </a:prstGeom>
          <a:noFill/>
          <a:ln w="9438">
            <a:solidFill>
              <a:srgbClr val="808080"/>
            </a:solidFill>
            <a:round/>
            <a:headEnd/>
            <a:tailEnd/>
          </a:ln>
        </p:spPr>
        <p:txBody>
          <a:bodyPr/>
          <a:lstStyle/>
          <a:p>
            <a:endParaRPr lang="es-ES_tradnl"/>
          </a:p>
        </p:txBody>
      </p:sp>
      <p:sp>
        <p:nvSpPr>
          <p:cNvPr id="14389" name="Line 53"/>
          <p:cNvSpPr>
            <a:spLocks noChangeShapeType="1"/>
          </p:cNvSpPr>
          <p:nvPr/>
        </p:nvSpPr>
        <p:spPr bwMode="auto">
          <a:xfrm flipV="1">
            <a:off x="1187450" y="4413250"/>
            <a:ext cx="0" cy="61913"/>
          </a:xfrm>
          <a:prstGeom prst="line">
            <a:avLst/>
          </a:prstGeom>
          <a:noFill/>
          <a:ln w="9438">
            <a:solidFill>
              <a:srgbClr val="808080"/>
            </a:solidFill>
            <a:round/>
            <a:headEnd/>
            <a:tailEnd/>
          </a:ln>
        </p:spPr>
        <p:txBody>
          <a:bodyPr/>
          <a:lstStyle/>
          <a:p>
            <a:endParaRPr lang="es-ES_tradnl"/>
          </a:p>
        </p:txBody>
      </p:sp>
      <p:sp>
        <p:nvSpPr>
          <p:cNvPr id="14390" name="Line 54"/>
          <p:cNvSpPr>
            <a:spLocks noChangeShapeType="1"/>
          </p:cNvSpPr>
          <p:nvPr/>
        </p:nvSpPr>
        <p:spPr bwMode="auto">
          <a:xfrm flipV="1">
            <a:off x="1425575" y="4413250"/>
            <a:ext cx="0" cy="61913"/>
          </a:xfrm>
          <a:prstGeom prst="line">
            <a:avLst/>
          </a:prstGeom>
          <a:noFill/>
          <a:ln w="9438">
            <a:solidFill>
              <a:srgbClr val="808080"/>
            </a:solidFill>
            <a:round/>
            <a:headEnd/>
            <a:tailEnd/>
          </a:ln>
        </p:spPr>
        <p:txBody>
          <a:bodyPr/>
          <a:lstStyle/>
          <a:p>
            <a:endParaRPr lang="es-ES_tradnl"/>
          </a:p>
        </p:txBody>
      </p:sp>
      <p:sp>
        <p:nvSpPr>
          <p:cNvPr id="14391" name="Line 55"/>
          <p:cNvSpPr>
            <a:spLocks noChangeShapeType="1"/>
          </p:cNvSpPr>
          <p:nvPr/>
        </p:nvSpPr>
        <p:spPr bwMode="auto">
          <a:xfrm flipV="1">
            <a:off x="1663700" y="4413250"/>
            <a:ext cx="0" cy="61913"/>
          </a:xfrm>
          <a:prstGeom prst="line">
            <a:avLst/>
          </a:prstGeom>
          <a:noFill/>
          <a:ln w="9438">
            <a:solidFill>
              <a:srgbClr val="808080"/>
            </a:solidFill>
            <a:round/>
            <a:headEnd/>
            <a:tailEnd/>
          </a:ln>
        </p:spPr>
        <p:txBody>
          <a:bodyPr/>
          <a:lstStyle/>
          <a:p>
            <a:endParaRPr lang="es-ES_tradnl"/>
          </a:p>
        </p:txBody>
      </p:sp>
      <p:sp>
        <p:nvSpPr>
          <p:cNvPr id="14392" name="Line 56"/>
          <p:cNvSpPr>
            <a:spLocks noChangeShapeType="1"/>
          </p:cNvSpPr>
          <p:nvPr/>
        </p:nvSpPr>
        <p:spPr bwMode="auto">
          <a:xfrm flipV="1">
            <a:off x="1901825" y="4413250"/>
            <a:ext cx="0" cy="61913"/>
          </a:xfrm>
          <a:prstGeom prst="line">
            <a:avLst/>
          </a:prstGeom>
          <a:noFill/>
          <a:ln w="9438">
            <a:solidFill>
              <a:srgbClr val="808080"/>
            </a:solidFill>
            <a:round/>
            <a:headEnd/>
            <a:tailEnd/>
          </a:ln>
        </p:spPr>
        <p:txBody>
          <a:bodyPr/>
          <a:lstStyle/>
          <a:p>
            <a:endParaRPr lang="es-ES_tradnl"/>
          </a:p>
        </p:txBody>
      </p:sp>
      <p:sp>
        <p:nvSpPr>
          <p:cNvPr id="14393" name="Line 57"/>
          <p:cNvSpPr>
            <a:spLocks noChangeShapeType="1"/>
          </p:cNvSpPr>
          <p:nvPr/>
        </p:nvSpPr>
        <p:spPr bwMode="auto">
          <a:xfrm flipV="1">
            <a:off x="2136775" y="4413250"/>
            <a:ext cx="0" cy="61913"/>
          </a:xfrm>
          <a:prstGeom prst="line">
            <a:avLst/>
          </a:prstGeom>
          <a:noFill/>
          <a:ln w="9438">
            <a:solidFill>
              <a:srgbClr val="808080"/>
            </a:solidFill>
            <a:round/>
            <a:headEnd/>
            <a:tailEnd/>
          </a:ln>
        </p:spPr>
        <p:txBody>
          <a:bodyPr/>
          <a:lstStyle/>
          <a:p>
            <a:endParaRPr lang="es-ES_tradnl"/>
          </a:p>
        </p:txBody>
      </p:sp>
      <p:sp>
        <p:nvSpPr>
          <p:cNvPr id="14394" name="Line 58"/>
          <p:cNvSpPr>
            <a:spLocks noChangeShapeType="1"/>
          </p:cNvSpPr>
          <p:nvPr/>
        </p:nvSpPr>
        <p:spPr bwMode="auto">
          <a:xfrm flipV="1">
            <a:off x="2374900" y="4413250"/>
            <a:ext cx="0" cy="61913"/>
          </a:xfrm>
          <a:prstGeom prst="line">
            <a:avLst/>
          </a:prstGeom>
          <a:noFill/>
          <a:ln w="9438">
            <a:solidFill>
              <a:srgbClr val="808080"/>
            </a:solidFill>
            <a:round/>
            <a:headEnd/>
            <a:tailEnd/>
          </a:ln>
        </p:spPr>
        <p:txBody>
          <a:bodyPr/>
          <a:lstStyle/>
          <a:p>
            <a:endParaRPr lang="es-ES_tradnl"/>
          </a:p>
        </p:txBody>
      </p:sp>
      <p:sp>
        <p:nvSpPr>
          <p:cNvPr id="14395" name="Line 59"/>
          <p:cNvSpPr>
            <a:spLocks noChangeShapeType="1"/>
          </p:cNvSpPr>
          <p:nvPr/>
        </p:nvSpPr>
        <p:spPr bwMode="auto">
          <a:xfrm flipV="1">
            <a:off x="2611438" y="4413250"/>
            <a:ext cx="0" cy="61913"/>
          </a:xfrm>
          <a:prstGeom prst="line">
            <a:avLst/>
          </a:prstGeom>
          <a:noFill/>
          <a:ln w="9438">
            <a:solidFill>
              <a:srgbClr val="808080"/>
            </a:solidFill>
            <a:round/>
            <a:headEnd/>
            <a:tailEnd/>
          </a:ln>
        </p:spPr>
        <p:txBody>
          <a:bodyPr/>
          <a:lstStyle/>
          <a:p>
            <a:endParaRPr lang="es-ES_tradnl"/>
          </a:p>
        </p:txBody>
      </p:sp>
      <p:sp>
        <p:nvSpPr>
          <p:cNvPr id="14396" name="Line 60"/>
          <p:cNvSpPr>
            <a:spLocks noChangeShapeType="1"/>
          </p:cNvSpPr>
          <p:nvPr/>
        </p:nvSpPr>
        <p:spPr bwMode="auto">
          <a:xfrm flipV="1">
            <a:off x="2847975" y="4413250"/>
            <a:ext cx="0" cy="61913"/>
          </a:xfrm>
          <a:prstGeom prst="line">
            <a:avLst/>
          </a:prstGeom>
          <a:noFill/>
          <a:ln w="9438">
            <a:solidFill>
              <a:srgbClr val="808080"/>
            </a:solidFill>
            <a:round/>
            <a:headEnd/>
            <a:tailEnd/>
          </a:ln>
        </p:spPr>
        <p:txBody>
          <a:bodyPr/>
          <a:lstStyle/>
          <a:p>
            <a:endParaRPr lang="es-ES_tradnl"/>
          </a:p>
        </p:txBody>
      </p:sp>
      <p:sp>
        <p:nvSpPr>
          <p:cNvPr id="14397" name="Line 61"/>
          <p:cNvSpPr>
            <a:spLocks noChangeShapeType="1"/>
          </p:cNvSpPr>
          <p:nvPr/>
        </p:nvSpPr>
        <p:spPr bwMode="auto">
          <a:xfrm flipV="1">
            <a:off x="3084513" y="4413250"/>
            <a:ext cx="0" cy="61913"/>
          </a:xfrm>
          <a:prstGeom prst="line">
            <a:avLst/>
          </a:prstGeom>
          <a:noFill/>
          <a:ln w="9438">
            <a:solidFill>
              <a:srgbClr val="808080"/>
            </a:solidFill>
            <a:round/>
            <a:headEnd/>
            <a:tailEnd/>
          </a:ln>
        </p:spPr>
        <p:txBody>
          <a:bodyPr/>
          <a:lstStyle/>
          <a:p>
            <a:endParaRPr lang="es-ES_tradnl"/>
          </a:p>
        </p:txBody>
      </p:sp>
      <p:sp>
        <p:nvSpPr>
          <p:cNvPr id="14398" name="Line 62"/>
          <p:cNvSpPr>
            <a:spLocks noChangeShapeType="1"/>
          </p:cNvSpPr>
          <p:nvPr/>
        </p:nvSpPr>
        <p:spPr bwMode="auto">
          <a:xfrm flipV="1">
            <a:off x="3322638" y="4413250"/>
            <a:ext cx="0" cy="61913"/>
          </a:xfrm>
          <a:prstGeom prst="line">
            <a:avLst/>
          </a:prstGeom>
          <a:noFill/>
          <a:ln w="9438">
            <a:solidFill>
              <a:srgbClr val="808080"/>
            </a:solidFill>
            <a:round/>
            <a:headEnd/>
            <a:tailEnd/>
          </a:ln>
        </p:spPr>
        <p:txBody>
          <a:bodyPr/>
          <a:lstStyle/>
          <a:p>
            <a:endParaRPr lang="es-ES_tradnl"/>
          </a:p>
        </p:txBody>
      </p:sp>
      <p:sp>
        <p:nvSpPr>
          <p:cNvPr id="14399" name="Line 63"/>
          <p:cNvSpPr>
            <a:spLocks noChangeShapeType="1"/>
          </p:cNvSpPr>
          <p:nvPr/>
        </p:nvSpPr>
        <p:spPr bwMode="auto">
          <a:xfrm flipV="1">
            <a:off x="3559175" y="4413250"/>
            <a:ext cx="0" cy="61913"/>
          </a:xfrm>
          <a:prstGeom prst="line">
            <a:avLst/>
          </a:prstGeom>
          <a:noFill/>
          <a:ln w="9438">
            <a:solidFill>
              <a:srgbClr val="808080"/>
            </a:solidFill>
            <a:round/>
            <a:headEnd/>
            <a:tailEnd/>
          </a:ln>
        </p:spPr>
        <p:txBody>
          <a:bodyPr/>
          <a:lstStyle/>
          <a:p>
            <a:endParaRPr lang="es-ES_tradnl"/>
          </a:p>
        </p:txBody>
      </p:sp>
      <p:sp>
        <p:nvSpPr>
          <p:cNvPr id="14400" name="Line 64"/>
          <p:cNvSpPr>
            <a:spLocks noChangeShapeType="1"/>
          </p:cNvSpPr>
          <p:nvPr/>
        </p:nvSpPr>
        <p:spPr bwMode="auto">
          <a:xfrm flipV="1">
            <a:off x="3798888" y="4413250"/>
            <a:ext cx="0" cy="61913"/>
          </a:xfrm>
          <a:prstGeom prst="line">
            <a:avLst/>
          </a:prstGeom>
          <a:noFill/>
          <a:ln w="9438">
            <a:solidFill>
              <a:srgbClr val="808080"/>
            </a:solidFill>
            <a:round/>
            <a:headEnd/>
            <a:tailEnd/>
          </a:ln>
        </p:spPr>
        <p:txBody>
          <a:bodyPr/>
          <a:lstStyle/>
          <a:p>
            <a:endParaRPr lang="es-ES_tradnl"/>
          </a:p>
        </p:txBody>
      </p:sp>
      <p:sp>
        <p:nvSpPr>
          <p:cNvPr id="14401" name="Line 65"/>
          <p:cNvSpPr>
            <a:spLocks noChangeShapeType="1"/>
          </p:cNvSpPr>
          <p:nvPr/>
        </p:nvSpPr>
        <p:spPr bwMode="auto">
          <a:xfrm flipV="1">
            <a:off x="4035425" y="4413250"/>
            <a:ext cx="0" cy="61913"/>
          </a:xfrm>
          <a:prstGeom prst="line">
            <a:avLst/>
          </a:prstGeom>
          <a:noFill/>
          <a:ln w="9438">
            <a:solidFill>
              <a:srgbClr val="808080"/>
            </a:solidFill>
            <a:round/>
            <a:headEnd/>
            <a:tailEnd/>
          </a:ln>
        </p:spPr>
        <p:txBody>
          <a:bodyPr/>
          <a:lstStyle/>
          <a:p>
            <a:endParaRPr lang="es-ES_tradnl"/>
          </a:p>
        </p:txBody>
      </p:sp>
      <p:sp>
        <p:nvSpPr>
          <p:cNvPr id="14402" name="Line 66"/>
          <p:cNvSpPr>
            <a:spLocks noChangeShapeType="1"/>
          </p:cNvSpPr>
          <p:nvPr/>
        </p:nvSpPr>
        <p:spPr bwMode="auto">
          <a:xfrm flipV="1">
            <a:off x="4275138" y="4413250"/>
            <a:ext cx="0" cy="61913"/>
          </a:xfrm>
          <a:prstGeom prst="line">
            <a:avLst/>
          </a:prstGeom>
          <a:noFill/>
          <a:ln w="9438">
            <a:solidFill>
              <a:srgbClr val="808080"/>
            </a:solidFill>
            <a:round/>
            <a:headEnd/>
            <a:tailEnd/>
          </a:ln>
        </p:spPr>
        <p:txBody>
          <a:bodyPr/>
          <a:lstStyle/>
          <a:p>
            <a:endParaRPr lang="es-ES_tradnl"/>
          </a:p>
        </p:txBody>
      </p:sp>
      <p:sp>
        <p:nvSpPr>
          <p:cNvPr id="14403" name="Line 67"/>
          <p:cNvSpPr>
            <a:spLocks noChangeShapeType="1"/>
          </p:cNvSpPr>
          <p:nvPr/>
        </p:nvSpPr>
        <p:spPr bwMode="auto">
          <a:xfrm flipV="1">
            <a:off x="4508500" y="4413250"/>
            <a:ext cx="0" cy="61913"/>
          </a:xfrm>
          <a:prstGeom prst="line">
            <a:avLst/>
          </a:prstGeom>
          <a:noFill/>
          <a:ln w="9438">
            <a:solidFill>
              <a:srgbClr val="808080"/>
            </a:solidFill>
            <a:round/>
            <a:headEnd/>
            <a:tailEnd/>
          </a:ln>
        </p:spPr>
        <p:txBody>
          <a:bodyPr/>
          <a:lstStyle/>
          <a:p>
            <a:endParaRPr lang="es-ES_tradnl"/>
          </a:p>
        </p:txBody>
      </p:sp>
      <p:sp>
        <p:nvSpPr>
          <p:cNvPr id="14404" name="Line 68"/>
          <p:cNvSpPr>
            <a:spLocks noChangeShapeType="1"/>
          </p:cNvSpPr>
          <p:nvPr/>
        </p:nvSpPr>
        <p:spPr bwMode="auto">
          <a:xfrm flipV="1">
            <a:off x="4748213" y="4413250"/>
            <a:ext cx="0" cy="61913"/>
          </a:xfrm>
          <a:prstGeom prst="line">
            <a:avLst/>
          </a:prstGeom>
          <a:noFill/>
          <a:ln w="9438">
            <a:solidFill>
              <a:srgbClr val="808080"/>
            </a:solidFill>
            <a:round/>
            <a:headEnd/>
            <a:tailEnd/>
          </a:ln>
        </p:spPr>
        <p:txBody>
          <a:bodyPr/>
          <a:lstStyle/>
          <a:p>
            <a:endParaRPr lang="es-ES_tradnl"/>
          </a:p>
        </p:txBody>
      </p:sp>
      <p:sp>
        <p:nvSpPr>
          <p:cNvPr id="14405" name="Line 69"/>
          <p:cNvSpPr>
            <a:spLocks noChangeShapeType="1"/>
          </p:cNvSpPr>
          <p:nvPr/>
        </p:nvSpPr>
        <p:spPr bwMode="auto">
          <a:xfrm flipV="1">
            <a:off x="4984750" y="4413250"/>
            <a:ext cx="0" cy="61913"/>
          </a:xfrm>
          <a:prstGeom prst="line">
            <a:avLst/>
          </a:prstGeom>
          <a:noFill/>
          <a:ln w="9438">
            <a:solidFill>
              <a:srgbClr val="808080"/>
            </a:solidFill>
            <a:round/>
            <a:headEnd/>
            <a:tailEnd/>
          </a:ln>
        </p:spPr>
        <p:txBody>
          <a:bodyPr/>
          <a:lstStyle/>
          <a:p>
            <a:endParaRPr lang="es-ES_tradnl"/>
          </a:p>
        </p:txBody>
      </p:sp>
      <p:sp>
        <p:nvSpPr>
          <p:cNvPr id="14406" name="Line 70"/>
          <p:cNvSpPr>
            <a:spLocks noChangeShapeType="1"/>
          </p:cNvSpPr>
          <p:nvPr/>
        </p:nvSpPr>
        <p:spPr bwMode="auto">
          <a:xfrm flipV="1">
            <a:off x="5221288" y="4413250"/>
            <a:ext cx="0" cy="61913"/>
          </a:xfrm>
          <a:prstGeom prst="line">
            <a:avLst/>
          </a:prstGeom>
          <a:noFill/>
          <a:ln w="9438">
            <a:solidFill>
              <a:srgbClr val="808080"/>
            </a:solidFill>
            <a:round/>
            <a:headEnd/>
            <a:tailEnd/>
          </a:ln>
        </p:spPr>
        <p:txBody>
          <a:bodyPr/>
          <a:lstStyle/>
          <a:p>
            <a:endParaRPr lang="es-ES_tradnl"/>
          </a:p>
        </p:txBody>
      </p:sp>
      <p:sp>
        <p:nvSpPr>
          <p:cNvPr id="14407" name="Line 71"/>
          <p:cNvSpPr>
            <a:spLocks noChangeShapeType="1"/>
          </p:cNvSpPr>
          <p:nvPr/>
        </p:nvSpPr>
        <p:spPr bwMode="auto">
          <a:xfrm flipV="1">
            <a:off x="5459413" y="4413250"/>
            <a:ext cx="0" cy="61913"/>
          </a:xfrm>
          <a:prstGeom prst="line">
            <a:avLst/>
          </a:prstGeom>
          <a:noFill/>
          <a:ln w="9438">
            <a:solidFill>
              <a:srgbClr val="808080"/>
            </a:solidFill>
            <a:round/>
            <a:headEnd/>
            <a:tailEnd/>
          </a:ln>
        </p:spPr>
        <p:txBody>
          <a:bodyPr/>
          <a:lstStyle/>
          <a:p>
            <a:endParaRPr lang="es-ES_tradnl"/>
          </a:p>
        </p:txBody>
      </p:sp>
      <p:sp>
        <p:nvSpPr>
          <p:cNvPr id="14408" name="Line 72"/>
          <p:cNvSpPr>
            <a:spLocks noChangeShapeType="1"/>
          </p:cNvSpPr>
          <p:nvPr/>
        </p:nvSpPr>
        <p:spPr bwMode="auto">
          <a:xfrm flipV="1">
            <a:off x="5697538" y="4413250"/>
            <a:ext cx="0" cy="61913"/>
          </a:xfrm>
          <a:prstGeom prst="line">
            <a:avLst/>
          </a:prstGeom>
          <a:noFill/>
          <a:ln w="9438">
            <a:solidFill>
              <a:srgbClr val="808080"/>
            </a:solidFill>
            <a:round/>
            <a:headEnd/>
            <a:tailEnd/>
          </a:ln>
        </p:spPr>
        <p:txBody>
          <a:bodyPr/>
          <a:lstStyle/>
          <a:p>
            <a:endParaRPr lang="es-ES_tradnl"/>
          </a:p>
        </p:txBody>
      </p:sp>
      <p:sp>
        <p:nvSpPr>
          <p:cNvPr id="14409" name="Line 73"/>
          <p:cNvSpPr>
            <a:spLocks noChangeShapeType="1"/>
          </p:cNvSpPr>
          <p:nvPr/>
        </p:nvSpPr>
        <p:spPr bwMode="auto">
          <a:xfrm flipV="1">
            <a:off x="5934075" y="4413250"/>
            <a:ext cx="0" cy="61913"/>
          </a:xfrm>
          <a:prstGeom prst="line">
            <a:avLst/>
          </a:prstGeom>
          <a:noFill/>
          <a:ln w="9438">
            <a:solidFill>
              <a:srgbClr val="808080"/>
            </a:solidFill>
            <a:round/>
            <a:headEnd/>
            <a:tailEnd/>
          </a:ln>
        </p:spPr>
        <p:txBody>
          <a:bodyPr/>
          <a:lstStyle/>
          <a:p>
            <a:endParaRPr lang="es-ES_tradnl"/>
          </a:p>
        </p:txBody>
      </p:sp>
      <p:sp>
        <p:nvSpPr>
          <p:cNvPr id="14410" name="Line 74"/>
          <p:cNvSpPr>
            <a:spLocks noChangeShapeType="1"/>
          </p:cNvSpPr>
          <p:nvPr/>
        </p:nvSpPr>
        <p:spPr bwMode="auto">
          <a:xfrm flipV="1">
            <a:off x="6169025" y="4413250"/>
            <a:ext cx="0" cy="61913"/>
          </a:xfrm>
          <a:prstGeom prst="line">
            <a:avLst/>
          </a:prstGeom>
          <a:noFill/>
          <a:ln w="9438">
            <a:solidFill>
              <a:srgbClr val="808080"/>
            </a:solidFill>
            <a:round/>
            <a:headEnd/>
            <a:tailEnd/>
          </a:ln>
        </p:spPr>
        <p:txBody>
          <a:bodyPr/>
          <a:lstStyle/>
          <a:p>
            <a:endParaRPr lang="es-ES_tradnl"/>
          </a:p>
        </p:txBody>
      </p:sp>
      <p:sp>
        <p:nvSpPr>
          <p:cNvPr id="14411" name="Line 75"/>
          <p:cNvSpPr>
            <a:spLocks noChangeShapeType="1"/>
          </p:cNvSpPr>
          <p:nvPr/>
        </p:nvSpPr>
        <p:spPr bwMode="auto">
          <a:xfrm flipV="1">
            <a:off x="6407150" y="4413250"/>
            <a:ext cx="0" cy="61913"/>
          </a:xfrm>
          <a:prstGeom prst="line">
            <a:avLst/>
          </a:prstGeom>
          <a:noFill/>
          <a:ln w="9438">
            <a:solidFill>
              <a:srgbClr val="808080"/>
            </a:solidFill>
            <a:round/>
            <a:headEnd/>
            <a:tailEnd/>
          </a:ln>
        </p:spPr>
        <p:txBody>
          <a:bodyPr/>
          <a:lstStyle/>
          <a:p>
            <a:endParaRPr lang="es-ES_tradnl"/>
          </a:p>
        </p:txBody>
      </p:sp>
      <p:sp>
        <p:nvSpPr>
          <p:cNvPr id="14412" name="Line 76"/>
          <p:cNvSpPr>
            <a:spLocks noChangeShapeType="1"/>
          </p:cNvSpPr>
          <p:nvPr/>
        </p:nvSpPr>
        <p:spPr bwMode="auto">
          <a:xfrm>
            <a:off x="857250" y="4264025"/>
            <a:ext cx="31750" cy="0"/>
          </a:xfrm>
          <a:prstGeom prst="line">
            <a:avLst/>
          </a:prstGeom>
          <a:noFill/>
          <a:ln w="9438">
            <a:solidFill>
              <a:srgbClr val="808080"/>
            </a:solidFill>
            <a:round/>
            <a:headEnd/>
            <a:tailEnd/>
          </a:ln>
        </p:spPr>
        <p:txBody>
          <a:bodyPr/>
          <a:lstStyle/>
          <a:p>
            <a:endParaRPr lang="es-ES_tradnl"/>
          </a:p>
        </p:txBody>
      </p:sp>
      <p:sp>
        <p:nvSpPr>
          <p:cNvPr id="14413" name="Line 77"/>
          <p:cNvSpPr>
            <a:spLocks noChangeShapeType="1"/>
          </p:cNvSpPr>
          <p:nvPr/>
        </p:nvSpPr>
        <p:spPr bwMode="auto">
          <a:xfrm>
            <a:off x="857250" y="3848100"/>
            <a:ext cx="31750" cy="0"/>
          </a:xfrm>
          <a:prstGeom prst="line">
            <a:avLst/>
          </a:prstGeom>
          <a:noFill/>
          <a:ln w="9438">
            <a:solidFill>
              <a:srgbClr val="808080"/>
            </a:solidFill>
            <a:round/>
            <a:headEnd/>
            <a:tailEnd/>
          </a:ln>
        </p:spPr>
        <p:txBody>
          <a:bodyPr/>
          <a:lstStyle/>
          <a:p>
            <a:endParaRPr lang="es-ES_tradnl"/>
          </a:p>
        </p:txBody>
      </p:sp>
      <p:sp>
        <p:nvSpPr>
          <p:cNvPr id="14414" name="Line 78"/>
          <p:cNvSpPr>
            <a:spLocks noChangeShapeType="1"/>
          </p:cNvSpPr>
          <p:nvPr/>
        </p:nvSpPr>
        <p:spPr bwMode="auto">
          <a:xfrm>
            <a:off x="857250" y="3430588"/>
            <a:ext cx="31750" cy="0"/>
          </a:xfrm>
          <a:prstGeom prst="line">
            <a:avLst/>
          </a:prstGeom>
          <a:noFill/>
          <a:ln w="9438">
            <a:solidFill>
              <a:srgbClr val="808080"/>
            </a:solidFill>
            <a:round/>
            <a:headEnd/>
            <a:tailEnd/>
          </a:ln>
        </p:spPr>
        <p:txBody>
          <a:bodyPr/>
          <a:lstStyle/>
          <a:p>
            <a:endParaRPr lang="es-ES_tradnl"/>
          </a:p>
        </p:txBody>
      </p:sp>
      <p:sp>
        <p:nvSpPr>
          <p:cNvPr id="14415" name="Line 79"/>
          <p:cNvSpPr>
            <a:spLocks noChangeShapeType="1"/>
          </p:cNvSpPr>
          <p:nvPr/>
        </p:nvSpPr>
        <p:spPr bwMode="auto">
          <a:xfrm>
            <a:off x="857250" y="3013075"/>
            <a:ext cx="31750" cy="0"/>
          </a:xfrm>
          <a:prstGeom prst="line">
            <a:avLst/>
          </a:prstGeom>
          <a:noFill/>
          <a:ln w="9438">
            <a:solidFill>
              <a:srgbClr val="808080"/>
            </a:solidFill>
            <a:round/>
            <a:headEnd/>
            <a:tailEnd/>
          </a:ln>
        </p:spPr>
        <p:txBody>
          <a:bodyPr/>
          <a:lstStyle/>
          <a:p>
            <a:endParaRPr lang="es-ES_tradnl"/>
          </a:p>
        </p:txBody>
      </p:sp>
      <p:sp>
        <p:nvSpPr>
          <p:cNvPr id="14416" name="Line 80"/>
          <p:cNvSpPr>
            <a:spLocks noChangeShapeType="1"/>
          </p:cNvSpPr>
          <p:nvPr/>
        </p:nvSpPr>
        <p:spPr bwMode="auto">
          <a:xfrm>
            <a:off x="857250" y="2595563"/>
            <a:ext cx="31750" cy="0"/>
          </a:xfrm>
          <a:prstGeom prst="line">
            <a:avLst/>
          </a:prstGeom>
          <a:noFill/>
          <a:ln w="9438">
            <a:solidFill>
              <a:srgbClr val="808080"/>
            </a:solidFill>
            <a:round/>
            <a:headEnd/>
            <a:tailEnd/>
          </a:ln>
        </p:spPr>
        <p:txBody>
          <a:bodyPr/>
          <a:lstStyle/>
          <a:p>
            <a:endParaRPr lang="es-ES_tradnl"/>
          </a:p>
        </p:txBody>
      </p:sp>
      <p:sp>
        <p:nvSpPr>
          <p:cNvPr id="14417" name="Line 81"/>
          <p:cNvSpPr>
            <a:spLocks noChangeShapeType="1"/>
          </p:cNvSpPr>
          <p:nvPr/>
        </p:nvSpPr>
        <p:spPr bwMode="auto">
          <a:xfrm>
            <a:off x="857250" y="4475163"/>
            <a:ext cx="63500" cy="0"/>
          </a:xfrm>
          <a:prstGeom prst="line">
            <a:avLst/>
          </a:prstGeom>
          <a:noFill/>
          <a:ln w="9438">
            <a:solidFill>
              <a:srgbClr val="808080"/>
            </a:solidFill>
            <a:round/>
            <a:headEnd/>
            <a:tailEnd/>
          </a:ln>
        </p:spPr>
        <p:txBody>
          <a:bodyPr/>
          <a:lstStyle/>
          <a:p>
            <a:endParaRPr lang="es-ES_tradnl"/>
          </a:p>
        </p:txBody>
      </p:sp>
      <p:sp>
        <p:nvSpPr>
          <p:cNvPr id="14418" name="Line 82"/>
          <p:cNvSpPr>
            <a:spLocks noChangeShapeType="1"/>
          </p:cNvSpPr>
          <p:nvPr/>
        </p:nvSpPr>
        <p:spPr bwMode="auto">
          <a:xfrm>
            <a:off x="857250" y="4056063"/>
            <a:ext cx="63500" cy="0"/>
          </a:xfrm>
          <a:prstGeom prst="line">
            <a:avLst/>
          </a:prstGeom>
          <a:noFill/>
          <a:ln w="9438">
            <a:solidFill>
              <a:srgbClr val="808080"/>
            </a:solidFill>
            <a:round/>
            <a:headEnd/>
            <a:tailEnd/>
          </a:ln>
        </p:spPr>
        <p:txBody>
          <a:bodyPr/>
          <a:lstStyle/>
          <a:p>
            <a:endParaRPr lang="es-ES_tradnl"/>
          </a:p>
        </p:txBody>
      </p:sp>
      <p:sp>
        <p:nvSpPr>
          <p:cNvPr id="14419" name="Line 83"/>
          <p:cNvSpPr>
            <a:spLocks noChangeShapeType="1"/>
          </p:cNvSpPr>
          <p:nvPr/>
        </p:nvSpPr>
        <p:spPr bwMode="auto">
          <a:xfrm>
            <a:off x="857250" y="3640138"/>
            <a:ext cx="63500" cy="0"/>
          </a:xfrm>
          <a:prstGeom prst="line">
            <a:avLst/>
          </a:prstGeom>
          <a:noFill/>
          <a:ln w="9438">
            <a:solidFill>
              <a:srgbClr val="808080"/>
            </a:solidFill>
            <a:round/>
            <a:headEnd/>
            <a:tailEnd/>
          </a:ln>
        </p:spPr>
        <p:txBody>
          <a:bodyPr/>
          <a:lstStyle/>
          <a:p>
            <a:endParaRPr lang="es-ES_tradnl"/>
          </a:p>
        </p:txBody>
      </p:sp>
      <p:sp>
        <p:nvSpPr>
          <p:cNvPr id="14420" name="Line 84"/>
          <p:cNvSpPr>
            <a:spLocks noChangeShapeType="1"/>
          </p:cNvSpPr>
          <p:nvPr/>
        </p:nvSpPr>
        <p:spPr bwMode="auto">
          <a:xfrm>
            <a:off x="857250" y="3221038"/>
            <a:ext cx="63500" cy="0"/>
          </a:xfrm>
          <a:prstGeom prst="line">
            <a:avLst/>
          </a:prstGeom>
          <a:noFill/>
          <a:ln w="9438">
            <a:solidFill>
              <a:srgbClr val="808080"/>
            </a:solidFill>
            <a:round/>
            <a:headEnd/>
            <a:tailEnd/>
          </a:ln>
        </p:spPr>
        <p:txBody>
          <a:bodyPr/>
          <a:lstStyle/>
          <a:p>
            <a:endParaRPr lang="es-ES_tradnl"/>
          </a:p>
        </p:txBody>
      </p:sp>
      <p:sp>
        <p:nvSpPr>
          <p:cNvPr id="14421" name="Line 85"/>
          <p:cNvSpPr>
            <a:spLocks noChangeShapeType="1"/>
          </p:cNvSpPr>
          <p:nvPr/>
        </p:nvSpPr>
        <p:spPr bwMode="auto">
          <a:xfrm>
            <a:off x="857250" y="2803525"/>
            <a:ext cx="63500" cy="0"/>
          </a:xfrm>
          <a:prstGeom prst="line">
            <a:avLst/>
          </a:prstGeom>
          <a:noFill/>
          <a:ln w="9438">
            <a:solidFill>
              <a:srgbClr val="808080"/>
            </a:solidFill>
            <a:round/>
            <a:headEnd/>
            <a:tailEnd/>
          </a:ln>
        </p:spPr>
        <p:txBody>
          <a:bodyPr/>
          <a:lstStyle/>
          <a:p>
            <a:endParaRPr lang="es-ES_tradnl"/>
          </a:p>
        </p:txBody>
      </p:sp>
      <p:sp>
        <p:nvSpPr>
          <p:cNvPr id="14422" name="Line 86"/>
          <p:cNvSpPr>
            <a:spLocks noChangeShapeType="1"/>
          </p:cNvSpPr>
          <p:nvPr/>
        </p:nvSpPr>
        <p:spPr bwMode="auto">
          <a:xfrm>
            <a:off x="857250" y="2387600"/>
            <a:ext cx="63500" cy="0"/>
          </a:xfrm>
          <a:prstGeom prst="line">
            <a:avLst/>
          </a:prstGeom>
          <a:noFill/>
          <a:ln w="9438">
            <a:solidFill>
              <a:srgbClr val="808080"/>
            </a:solidFill>
            <a:round/>
            <a:headEnd/>
            <a:tailEnd/>
          </a:ln>
        </p:spPr>
        <p:txBody>
          <a:bodyPr/>
          <a:lstStyle/>
          <a:p>
            <a:endParaRPr lang="es-ES_tradnl"/>
          </a:p>
        </p:txBody>
      </p:sp>
      <p:sp>
        <p:nvSpPr>
          <p:cNvPr id="14423" name="Freeform 87"/>
          <p:cNvSpPr>
            <a:spLocks/>
          </p:cNvSpPr>
          <p:nvPr/>
        </p:nvSpPr>
        <p:spPr bwMode="auto">
          <a:xfrm>
            <a:off x="857250" y="2387600"/>
            <a:ext cx="5643563" cy="2087563"/>
          </a:xfrm>
          <a:custGeom>
            <a:avLst/>
            <a:gdLst>
              <a:gd name="T0" fmla="*/ 3910 w 3911"/>
              <a:gd name="T1" fmla="*/ 0 h 1491"/>
              <a:gd name="T2" fmla="*/ 0 w 3911"/>
              <a:gd name="T3" fmla="*/ 0 h 1491"/>
              <a:gd name="T4" fmla="*/ 0 w 3911"/>
              <a:gd name="T5" fmla="*/ 1490 h 1491"/>
              <a:gd name="T6" fmla="*/ 3910 w 3911"/>
              <a:gd name="T7" fmla="*/ 1490 h 1491"/>
              <a:gd name="T8" fmla="*/ 3910 w 3911"/>
              <a:gd name="T9" fmla="*/ 0 h 1491"/>
              <a:gd name="T10" fmla="*/ 0 60000 65536"/>
              <a:gd name="T11" fmla="*/ 0 60000 65536"/>
              <a:gd name="T12" fmla="*/ 0 60000 65536"/>
              <a:gd name="T13" fmla="*/ 0 60000 65536"/>
              <a:gd name="T14" fmla="*/ 0 60000 65536"/>
              <a:gd name="T15" fmla="*/ 0 w 3911"/>
              <a:gd name="T16" fmla="*/ 0 h 1491"/>
              <a:gd name="T17" fmla="*/ 3911 w 3911"/>
              <a:gd name="T18" fmla="*/ 1491 h 1491"/>
            </a:gdLst>
            <a:ahLst/>
            <a:cxnLst>
              <a:cxn ang="T10">
                <a:pos x="T0" y="T1"/>
              </a:cxn>
              <a:cxn ang="T11">
                <a:pos x="T2" y="T3"/>
              </a:cxn>
              <a:cxn ang="T12">
                <a:pos x="T4" y="T5"/>
              </a:cxn>
              <a:cxn ang="T13">
                <a:pos x="T6" y="T7"/>
              </a:cxn>
              <a:cxn ang="T14">
                <a:pos x="T8" y="T9"/>
              </a:cxn>
            </a:cxnLst>
            <a:rect l="T15" t="T16" r="T17" b="T18"/>
            <a:pathLst>
              <a:path w="3911" h="1491">
                <a:moveTo>
                  <a:pt x="3910" y="0"/>
                </a:moveTo>
                <a:lnTo>
                  <a:pt x="0" y="0"/>
                </a:lnTo>
                <a:lnTo>
                  <a:pt x="0" y="1490"/>
                </a:lnTo>
                <a:lnTo>
                  <a:pt x="3910" y="1490"/>
                </a:lnTo>
                <a:lnTo>
                  <a:pt x="3910" y="0"/>
                </a:lnTo>
              </a:path>
            </a:pathLst>
          </a:custGeom>
          <a:noFill/>
          <a:ln w="9438" cap="flat" cmpd="sng">
            <a:solidFill>
              <a:srgbClr val="000000"/>
            </a:solidFill>
            <a:prstDash val="solid"/>
            <a:round/>
            <a:headEnd type="none" w="med" len="med"/>
            <a:tailEnd type="none" w="med" len="med"/>
          </a:ln>
        </p:spPr>
        <p:txBody>
          <a:bodyPr/>
          <a:lstStyle/>
          <a:p>
            <a:endParaRPr lang="es-ES_tradnl"/>
          </a:p>
        </p:txBody>
      </p:sp>
      <p:sp>
        <p:nvSpPr>
          <p:cNvPr id="14424" name="AutoShape 88"/>
          <p:cNvSpPr>
            <a:spLocks noChangeArrowheads="1"/>
          </p:cNvSpPr>
          <p:nvPr/>
        </p:nvSpPr>
        <p:spPr bwMode="auto">
          <a:xfrm flipV="1">
            <a:off x="6567488" y="2387600"/>
            <a:ext cx="1882775" cy="896938"/>
          </a:xfrm>
          <a:prstGeom prst="roundRect">
            <a:avLst>
              <a:gd name="adj" fmla="val 0"/>
            </a:avLst>
          </a:prstGeom>
          <a:noFill/>
          <a:ln w="9438">
            <a:solidFill>
              <a:srgbClr val="000000"/>
            </a:solidFill>
            <a:round/>
            <a:headEnd/>
            <a:tailEnd/>
          </a:ln>
        </p:spPr>
        <p:txBody>
          <a:bodyPr wrap="none" anchor="ctr"/>
          <a:lstStyle/>
          <a:p>
            <a:endParaRPr lang="es-ES_tradnl"/>
          </a:p>
        </p:txBody>
      </p:sp>
      <p:sp>
        <p:nvSpPr>
          <p:cNvPr id="14425" name="Line 89"/>
          <p:cNvSpPr>
            <a:spLocks noChangeShapeType="1"/>
          </p:cNvSpPr>
          <p:nvPr/>
        </p:nvSpPr>
        <p:spPr bwMode="auto">
          <a:xfrm>
            <a:off x="6985000" y="2751138"/>
            <a:ext cx="301625" cy="0"/>
          </a:xfrm>
          <a:prstGeom prst="line">
            <a:avLst/>
          </a:prstGeom>
          <a:noFill/>
          <a:ln w="9438">
            <a:solidFill>
              <a:srgbClr val="0000FF"/>
            </a:solidFill>
            <a:round/>
            <a:headEnd/>
            <a:tailEnd/>
          </a:ln>
        </p:spPr>
        <p:txBody>
          <a:bodyPr/>
          <a:lstStyle/>
          <a:p>
            <a:endParaRPr lang="es-ES_tradnl"/>
          </a:p>
        </p:txBody>
      </p:sp>
      <p:sp>
        <p:nvSpPr>
          <p:cNvPr id="14426" name="Freeform 90"/>
          <p:cNvSpPr>
            <a:spLocks/>
          </p:cNvSpPr>
          <p:nvPr/>
        </p:nvSpPr>
        <p:spPr bwMode="auto">
          <a:xfrm>
            <a:off x="7070725" y="2689225"/>
            <a:ext cx="133350" cy="127000"/>
          </a:xfrm>
          <a:custGeom>
            <a:avLst/>
            <a:gdLst>
              <a:gd name="T0" fmla="*/ 0 w 92"/>
              <a:gd name="T1" fmla="*/ 90 h 91"/>
              <a:gd name="T2" fmla="*/ 0 w 92"/>
              <a:gd name="T3" fmla="*/ 0 h 91"/>
              <a:gd name="T4" fmla="*/ 91 w 92"/>
              <a:gd name="T5" fmla="*/ 0 h 91"/>
              <a:gd name="T6" fmla="*/ 91 w 92"/>
              <a:gd name="T7" fmla="*/ 90 h 91"/>
              <a:gd name="T8" fmla="*/ 0 w 92"/>
              <a:gd name="T9" fmla="*/ 90 h 91"/>
              <a:gd name="T10" fmla="*/ 0 w 92"/>
              <a:gd name="T11" fmla="*/ 90 h 91"/>
              <a:gd name="T12" fmla="*/ 0 60000 65536"/>
              <a:gd name="T13" fmla="*/ 0 60000 65536"/>
              <a:gd name="T14" fmla="*/ 0 60000 65536"/>
              <a:gd name="T15" fmla="*/ 0 60000 65536"/>
              <a:gd name="T16" fmla="*/ 0 60000 65536"/>
              <a:gd name="T17" fmla="*/ 0 60000 65536"/>
              <a:gd name="T18" fmla="*/ 0 w 92"/>
              <a:gd name="T19" fmla="*/ 0 h 91"/>
              <a:gd name="T20" fmla="*/ 92 w 92"/>
              <a:gd name="T21" fmla="*/ 91 h 91"/>
            </a:gdLst>
            <a:ahLst/>
            <a:cxnLst>
              <a:cxn ang="T12">
                <a:pos x="T0" y="T1"/>
              </a:cxn>
              <a:cxn ang="T13">
                <a:pos x="T2" y="T3"/>
              </a:cxn>
              <a:cxn ang="T14">
                <a:pos x="T4" y="T5"/>
              </a:cxn>
              <a:cxn ang="T15">
                <a:pos x="T6" y="T7"/>
              </a:cxn>
              <a:cxn ang="T16">
                <a:pos x="T8" y="T9"/>
              </a:cxn>
              <a:cxn ang="T17">
                <a:pos x="T10" y="T11"/>
              </a:cxn>
            </a:cxnLst>
            <a:rect l="T18" t="T19" r="T20" b="T21"/>
            <a:pathLst>
              <a:path w="92" h="91">
                <a:moveTo>
                  <a:pt x="0" y="90"/>
                </a:moveTo>
                <a:lnTo>
                  <a:pt x="0" y="0"/>
                </a:lnTo>
                <a:lnTo>
                  <a:pt x="91" y="0"/>
                </a:lnTo>
                <a:lnTo>
                  <a:pt x="91" y="90"/>
                </a:lnTo>
                <a:lnTo>
                  <a:pt x="0" y="90"/>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4427" name="Line 91"/>
          <p:cNvSpPr>
            <a:spLocks noChangeShapeType="1"/>
          </p:cNvSpPr>
          <p:nvPr/>
        </p:nvSpPr>
        <p:spPr bwMode="auto">
          <a:xfrm>
            <a:off x="6985000" y="3103563"/>
            <a:ext cx="301625" cy="0"/>
          </a:xfrm>
          <a:prstGeom prst="line">
            <a:avLst/>
          </a:prstGeom>
          <a:noFill/>
          <a:ln w="18875">
            <a:solidFill>
              <a:srgbClr val="FF0000"/>
            </a:solidFill>
            <a:round/>
            <a:headEnd/>
            <a:tailEnd/>
          </a:ln>
        </p:spPr>
        <p:txBody>
          <a:bodyPr/>
          <a:lstStyle/>
          <a:p>
            <a:endParaRPr lang="es-ES_tradnl"/>
          </a:p>
        </p:txBody>
      </p:sp>
      <p:sp>
        <p:nvSpPr>
          <p:cNvPr id="14428" name="Freeform 92"/>
          <p:cNvSpPr>
            <a:spLocks/>
          </p:cNvSpPr>
          <p:nvPr/>
        </p:nvSpPr>
        <p:spPr bwMode="auto">
          <a:xfrm>
            <a:off x="7070725" y="3038475"/>
            <a:ext cx="133350" cy="128588"/>
          </a:xfrm>
          <a:custGeom>
            <a:avLst/>
            <a:gdLst>
              <a:gd name="T0" fmla="*/ 45 w 92"/>
              <a:gd name="T1" fmla="*/ 91 h 92"/>
              <a:gd name="T2" fmla="*/ 0 w 92"/>
              <a:gd name="T3" fmla="*/ 46 h 92"/>
              <a:gd name="T4" fmla="*/ 45 w 92"/>
              <a:gd name="T5" fmla="*/ 0 h 92"/>
              <a:gd name="T6" fmla="*/ 91 w 92"/>
              <a:gd name="T7" fmla="*/ 46 h 92"/>
              <a:gd name="T8" fmla="*/ 45 w 92"/>
              <a:gd name="T9" fmla="*/ 91 h 92"/>
              <a:gd name="T10" fmla="*/ 45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45" y="91"/>
                </a:moveTo>
                <a:lnTo>
                  <a:pt x="0" y="46"/>
                </a:lnTo>
                <a:lnTo>
                  <a:pt x="45" y="0"/>
                </a:lnTo>
                <a:lnTo>
                  <a:pt x="91" y="46"/>
                </a:lnTo>
                <a:lnTo>
                  <a:pt x="45"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4429" name="Rectangle 93"/>
          <p:cNvSpPr>
            <a:spLocks noGrp="1" noChangeArrowheads="1"/>
          </p:cNvSpPr>
          <p:nvPr>
            <p:ph idx="1"/>
          </p:nvPr>
        </p:nvSpPr>
        <p:spPr>
          <a:xfrm>
            <a:off x="6681788" y="3498850"/>
            <a:ext cx="2303462" cy="2270125"/>
          </a:xfrm>
        </p:spPr>
        <p:txBody>
          <a:bodyPr lIns="0" tIns="0" rIns="0" bIns="0"/>
          <a:lstStyle/>
          <a:p>
            <a:pPr marL="344488" indent="-344488" defTabSz="755650">
              <a:spcBef>
                <a:spcPct val="0"/>
              </a:spcBef>
              <a:buClr>
                <a:srgbClr val="0000FF"/>
              </a:buClr>
              <a:buSzPct val="90000"/>
              <a:buFont typeface="Monotype Sorts" pitchFamily="2" charset="2"/>
              <a:buNone/>
            </a:pPr>
            <a:r>
              <a:rPr lang="en-US" sz="1400" b="1" u="sng" smtClean="0">
                <a:solidFill>
                  <a:srgbClr val="000000"/>
                </a:solidFill>
              </a:rPr>
              <a:t>Requerimientos:</a:t>
            </a:r>
          </a:p>
          <a:p>
            <a:pPr marL="344488" indent="-344488" defTabSz="755650">
              <a:spcBef>
                <a:spcPct val="0"/>
              </a:spcBef>
              <a:buClr>
                <a:srgbClr val="100000"/>
              </a:buClr>
              <a:buSzPct val="90000"/>
              <a:buFont typeface="Monotype Sorts" pitchFamily="2" charset="2"/>
              <a:buChar char="l"/>
            </a:pPr>
            <a:r>
              <a:rPr lang="en-US" sz="1400" b="1" smtClean="0">
                <a:solidFill>
                  <a:srgbClr val="000000"/>
                </a:solidFill>
              </a:rPr>
              <a:t>Confiable</a:t>
            </a:r>
          </a:p>
          <a:p>
            <a:pPr marL="344488" indent="-344488" defTabSz="755650">
              <a:spcBef>
                <a:spcPct val="0"/>
              </a:spcBef>
              <a:buClr>
                <a:srgbClr val="100000"/>
              </a:buClr>
              <a:buSzPct val="90000"/>
              <a:buFont typeface="Monotype Sorts" pitchFamily="2" charset="2"/>
              <a:buChar char="l"/>
            </a:pPr>
            <a:r>
              <a:rPr lang="en-US" sz="1400" b="1" smtClean="0">
                <a:solidFill>
                  <a:srgbClr val="000000"/>
                </a:solidFill>
              </a:rPr>
              <a:t>Económico</a:t>
            </a:r>
          </a:p>
          <a:p>
            <a:pPr marL="344488" indent="-344488" defTabSz="755650">
              <a:spcBef>
                <a:spcPct val="0"/>
              </a:spcBef>
              <a:buClr>
                <a:srgbClr val="100000"/>
              </a:buClr>
              <a:buSzPct val="90000"/>
              <a:buFont typeface="Monotype Sorts" pitchFamily="2" charset="2"/>
              <a:buChar char="l"/>
            </a:pPr>
            <a:r>
              <a:rPr lang="en-US" sz="1400" b="1" smtClean="0">
                <a:solidFill>
                  <a:srgbClr val="000000"/>
                </a:solidFill>
              </a:rPr>
              <a:t>Confortable (presión constante)</a:t>
            </a:r>
          </a:p>
          <a:p>
            <a:pPr marL="344488" indent="-344488" defTabSz="755650">
              <a:spcBef>
                <a:spcPct val="0"/>
              </a:spcBef>
              <a:buClr>
                <a:srgbClr val="100000"/>
              </a:buClr>
              <a:buSzPct val="90000"/>
              <a:buFont typeface="Monotype Sorts" pitchFamily="2" charset="2"/>
              <a:buChar char="l"/>
            </a:pPr>
            <a:r>
              <a:rPr lang="en-US" sz="1400" b="1" smtClean="0">
                <a:solidFill>
                  <a:srgbClr val="000000"/>
                </a:solidFill>
              </a:rPr>
              <a:t>Monitoreado</a:t>
            </a:r>
          </a:p>
          <a:p>
            <a:pPr marL="344488" indent="-344488" defTabSz="755650">
              <a:spcBef>
                <a:spcPct val="0"/>
              </a:spcBef>
              <a:buClr>
                <a:srgbClr val="100000"/>
              </a:buClr>
              <a:buSzPct val="90000"/>
              <a:buFont typeface="Monotype Sorts" pitchFamily="2" charset="2"/>
              <a:buChar char="l"/>
            </a:pPr>
            <a:r>
              <a:rPr lang="en-US" sz="1400" b="1" smtClean="0">
                <a:solidFill>
                  <a:srgbClr val="000000"/>
                </a:solidFill>
              </a:rPr>
              <a:t>Comunicación</a:t>
            </a:r>
          </a:p>
          <a:p>
            <a:pPr marL="344488" indent="-344488" defTabSz="755650">
              <a:spcBef>
                <a:spcPct val="0"/>
              </a:spcBef>
              <a:buClr>
                <a:srgbClr val="100000"/>
              </a:buClr>
              <a:buSzPct val="90000"/>
              <a:buFont typeface="Monotype Sorts" pitchFamily="2" charset="2"/>
              <a:buChar char="l"/>
            </a:pPr>
            <a:r>
              <a:rPr lang="en-US" sz="1400" b="1" smtClean="0">
                <a:solidFill>
                  <a:srgbClr val="000000"/>
                </a:solidFill>
              </a:rPr>
              <a:t>Reduce el consumo de agua</a:t>
            </a:r>
          </a:p>
        </p:txBody>
      </p:sp>
      <p:sp>
        <p:nvSpPr>
          <p:cNvPr id="14430" name="Text Box 94"/>
          <p:cNvSpPr txBox="1">
            <a:spLocks noChangeArrowheads="1"/>
          </p:cNvSpPr>
          <p:nvPr/>
        </p:nvSpPr>
        <p:spPr bwMode="auto">
          <a:xfrm>
            <a:off x="0" y="952500"/>
            <a:ext cx="9144000" cy="357188"/>
          </a:xfrm>
          <a:prstGeom prst="rect">
            <a:avLst/>
          </a:prstGeom>
          <a:noFill/>
          <a:ln w="9525">
            <a:noFill/>
            <a:miter lim="800000"/>
            <a:headEnd/>
            <a:tailEnd/>
          </a:ln>
        </p:spPr>
        <p:txBody>
          <a:bodyPr lIns="0" tIns="0" rIns="0" bIns="0"/>
          <a:lstStyle/>
          <a:p>
            <a:pPr algn="ctr" defTabSz="709613">
              <a:buClr>
                <a:srgbClr val="810000"/>
              </a:buClr>
              <a:buSzPct val="90000"/>
              <a:buFont typeface="Monotype Sorts" pitchFamily="2" charset="2"/>
              <a:buNone/>
            </a:pPr>
            <a:r>
              <a:rPr lang="en-US"/>
              <a:t>“</a:t>
            </a:r>
            <a:r>
              <a:rPr lang="en-US" u="sng"/>
              <a:t>Perfil de consumo</a:t>
            </a:r>
            <a:r>
              <a:rPr lang="en-US"/>
              <a:t>”</a:t>
            </a:r>
          </a:p>
          <a:p>
            <a:pPr algn="ctr" defTabSz="709613">
              <a:buClr>
                <a:srgbClr val="810000"/>
              </a:buClr>
              <a:buSzPct val="90000"/>
              <a:buFont typeface="Monotype Sorts" pitchFamily="2" charset="2"/>
              <a:buNone/>
            </a:pPr>
            <a:endParaRPr lang="en-US" sz="2300"/>
          </a:p>
        </p:txBody>
      </p:sp>
      <p:sp>
        <p:nvSpPr>
          <p:cNvPr id="14431" name="Text Box 95"/>
          <p:cNvSpPr txBox="1">
            <a:spLocks noChangeArrowheads="1"/>
          </p:cNvSpPr>
          <p:nvPr/>
        </p:nvSpPr>
        <p:spPr bwMode="auto">
          <a:xfrm>
            <a:off x="823913" y="1663700"/>
            <a:ext cx="5930900" cy="276225"/>
          </a:xfrm>
          <a:prstGeom prst="rect">
            <a:avLst/>
          </a:prstGeom>
          <a:noFill/>
          <a:ln w="9525">
            <a:noFill/>
            <a:miter lim="800000"/>
            <a:headEnd/>
            <a:tailEnd/>
          </a:ln>
        </p:spPr>
        <p:txBody>
          <a:bodyPr lIns="0" tIns="0" rIns="0" bIns="0"/>
          <a:lstStyle/>
          <a:p>
            <a:pPr algn="ctr" defTabSz="709613">
              <a:buClr>
                <a:srgbClr val="810000"/>
              </a:buClr>
              <a:buSzPct val="90000"/>
              <a:buFont typeface="Monotype Sorts" pitchFamily="2" charset="2"/>
              <a:buNone/>
            </a:pPr>
            <a:r>
              <a:rPr lang="en-US" sz="1500" b="1">
                <a:solidFill>
                  <a:srgbClr val="0033CC"/>
                </a:solidFill>
              </a:rPr>
              <a:t>Ejemplo de provisión de agua para un pueblo de 2000 habitantes</a:t>
            </a:r>
            <a:endParaRPr lang="en-US" sz="2300" b="1">
              <a:solidFill>
                <a:srgbClr val="0033CC"/>
              </a:solidFill>
            </a:endParaRPr>
          </a:p>
        </p:txBody>
      </p:sp>
      <p:sp>
        <p:nvSpPr>
          <p:cNvPr id="14432" name="Text Box 96"/>
          <p:cNvSpPr txBox="1">
            <a:spLocks noChangeArrowheads="1"/>
          </p:cNvSpPr>
          <p:nvPr/>
        </p:nvSpPr>
        <p:spPr bwMode="auto">
          <a:xfrm>
            <a:off x="923925" y="4532313"/>
            <a:ext cx="93663"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1</a:t>
            </a:r>
            <a:endParaRPr lang="en-US" sz="2300"/>
          </a:p>
        </p:txBody>
      </p:sp>
      <p:sp>
        <p:nvSpPr>
          <p:cNvPr id="14433" name="Text Box 97"/>
          <p:cNvSpPr txBox="1">
            <a:spLocks noChangeArrowheads="1"/>
          </p:cNvSpPr>
          <p:nvPr/>
        </p:nvSpPr>
        <p:spPr bwMode="auto">
          <a:xfrm>
            <a:off x="1157288" y="4532313"/>
            <a:ext cx="93662"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2</a:t>
            </a:r>
            <a:endParaRPr lang="en-US" sz="2300"/>
          </a:p>
        </p:txBody>
      </p:sp>
      <p:sp>
        <p:nvSpPr>
          <p:cNvPr id="14434" name="Text Box 98"/>
          <p:cNvSpPr txBox="1">
            <a:spLocks noChangeArrowheads="1"/>
          </p:cNvSpPr>
          <p:nvPr/>
        </p:nvSpPr>
        <p:spPr bwMode="auto">
          <a:xfrm>
            <a:off x="1398588" y="4532313"/>
            <a:ext cx="92075"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3</a:t>
            </a:r>
            <a:endParaRPr lang="en-US" sz="2300"/>
          </a:p>
        </p:txBody>
      </p:sp>
      <p:sp>
        <p:nvSpPr>
          <p:cNvPr id="14435" name="Text Box 99"/>
          <p:cNvSpPr txBox="1">
            <a:spLocks noChangeArrowheads="1"/>
          </p:cNvSpPr>
          <p:nvPr/>
        </p:nvSpPr>
        <p:spPr bwMode="auto">
          <a:xfrm>
            <a:off x="1635125" y="4532313"/>
            <a:ext cx="93663"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4</a:t>
            </a:r>
            <a:endParaRPr lang="en-US" sz="2300"/>
          </a:p>
        </p:txBody>
      </p:sp>
      <p:sp>
        <p:nvSpPr>
          <p:cNvPr id="14436" name="Text Box 100"/>
          <p:cNvSpPr txBox="1">
            <a:spLocks noChangeArrowheads="1"/>
          </p:cNvSpPr>
          <p:nvPr/>
        </p:nvSpPr>
        <p:spPr bwMode="auto">
          <a:xfrm>
            <a:off x="1871663" y="4532313"/>
            <a:ext cx="90487"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5</a:t>
            </a:r>
            <a:endParaRPr lang="en-US" sz="2300"/>
          </a:p>
        </p:txBody>
      </p:sp>
      <p:sp>
        <p:nvSpPr>
          <p:cNvPr id="14437" name="Text Box 101"/>
          <p:cNvSpPr txBox="1">
            <a:spLocks noChangeArrowheads="1"/>
          </p:cNvSpPr>
          <p:nvPr/>
        </p:nvSpPr>
        <p:spPr bwMode="auto">
          <a:xfrm>
            <a:off x="2106613" y="4532313"/>
            <a:ext cx="92075"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6</a:t>
            </a:r>
            <a:endParaRPr lang="en-US" sz="2300"/>
          </a:p>
        </p:txBody>
      </p:sp>
      <p:sp>
        <p:nvSpPr>
          <p:cNvPr id="14438" name="Text Box 102"/>
          <p:cNvSpPr txBox="1">
            <a:spLocks noChangeArrowheads="1"/>
          </p:cNvSpPr>
          <p:nvPr/>
        </p:nvSpPr>
        <p:spPr bwMode="auto">
          <a:xfrm>
            <a:off x="2344738" y="4532313"/>
            <a:ext cx="93662"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7</a:t>
            </a:r>
            <a:endParaRPr lang="en-US" sz="2300"/>
          </a:p>
        </p:txBody>
      </p:sp>
      <p:sp>
        <p:nvSpPr>
          <p:cNvPr id="14439" name="Text Box 103"/>
          <p:cNvSpPr txBox="1">
            <a:spLocks noChangeArrowheads="1"/>
          </p:cNvSpPr>
          <p:nvPr/>
        </p:nvSpPr>
        <p:spPr bwMode="auto">
          <a:xfrm>
            <a:off x="2581275" y="4532313"/>
            <a:ext cx="93663"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8</a:t>
            </a:r>
            <a:endParaRPr lang="en-US" sz="2300"/>
          </a:p>
        </p:txBody>
      </p:sp>
      <p:sp>
        <p:nvSpPr>
          <p:cNvPr id="14440" name="Text Box 104"/>
          <p:cNvSpPr txBox="1">
            <a:spLocks noChangeArrowheads="1"/>
          </p:cNvSpPr>
          <p:nvPr/>
        </p:nvSpPr>
        <p:spPr bwMode="auto">
          <a:xfrm>
            <a:off x="2820988" y="4532313"/>
            <a:ext cx="92075"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9</a:t>
            </a:r>
            <a:endParaRPr lang="en-US" sz="2300"/>
          </a:p>
        </p:txBody>
      </p:sp>
      <p:sp>
        <p:nvSpPr>
          <p:cNvPr id="14441" name="Text Box 105"/>
          <p:cNvSpPr txBox="1">
            <a:spLocks noChangeArrowheads="1"/>
          </p:cNvSpPr>
          <p:nvPr/>
        </p:nvSpPr>
        <p:spPr bwMode="auto">
          <a:xfrm>
            <a:off x="3014663" y="4532313"/>
            <a:ext cx="214312"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10</a:t>
            </a:r>
            <a:endParaRPr lang="en-US" sz="2300"/>
          </a:p>
        </p:txBody>
      </p:sp>
      <p:sp>
        <p:nvSpPr>
          <p:cNvPr id="14442" name="Text Box 106"/>
          <p:cNvSpPr txBox="1">
            <a:spLocks noChangeArrowheads="1"/>
          </p:cNvSpPr>
          <p:nvPr/>
        </p:nvSpPr>
        <p:spPr bwMode="auto">
          <a:xfrm>
            <a:off x="3257550" y="4532313"/>
            <a:ext cx="203200" cy="2032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11</a:t>
            </a:r>
            <a:endParaRPr lang="en-US" sz="2300"/>
          </a:p>
        </p:txBody>
      </p:sp>
      <p:sp>
        <p:nvSpPr>
          <p:cNvPr id="14443" name="Text Box 107"/>
          <p:cNvSpPr txBox="1">
            <a:spLocks noChangeArrowheads="1"/>
          </p:cNvSpPr>
          <p:nvPr/>
        </p:nvSpPr>
        <p:spPr bwMode="auto">
          <a:xfrm>
            <a:off x="3490913" y="4532313"/>
            <a:ext cx="215900"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12</a:t>
            </a:r>
            <a:endParaRPr lang="en-US" sz="2300"/>
          </a:p>
        </p:txBody>
      </p:sp>
      <p:sp>
        <p:nvSpPr>
          <p:cNvPr id="14444" name="Text Box 108"/>
          <p:cNvSpPr txBox="1">
            <a:spLocks noChangeArrowheads="1"/>
          </p:cNvSpPr>
          <p:nvPr/>
        </p:nvSpPr>
        <p:spPr bwMode="auto">
          <a:xfrm>
            <a:off x="3725863" y="4532313"/>
            <a:ext cx="206375" cy="2032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13</a:t>
            </a:r>
            <a:endParaRPr lang="en-US" sz="2300"/>
          </a:p>
        </p:txBody>
      </p:sp>
      <p:sp>
        <p:nvSpPr>
          <p:cNvPr id="14445" name="Text Box 109"/>
          <p:cNvSpPr txBox="1">
            <a:spLocks noChangeArrowheads="1"/>
          </p:cNvSpPr>
          <p:nvPr/>
        </p:nvSpPr>
        <p:spPr bwMode="auto">
          <a:xfrm>
            <a:off x="3967163" y="4532313"/>
            <a:ext cx="215900" cy="201612"/>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14</a:t>
            </a:r>
            <a:endParaRPr lang="en-US" sz="2300"/>
          </a:p>
        </p:txBody>
      </p:sp>
      <p:sp>
        <p:nvSpPr>
          <p:cNvPr id="14446" name="Text Box 110"/>
          <p:cNvSpPr txBox="1">
            <a:spLocks noChangeArrowheads="1"/>
          </p:cNvSpPr>
          <p:nvPr/>
        </p:nvSpPr>
        <p:spPr bwMode="auto">
          <a:xfrm>
            <a:off x="4202113" y="4532313"/>
            <a:ext cx="230187"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15</a:t>
            </a:r>
            <a:endParaRPr lang="en-US" sz="2300"/>
          </a:p>
        </p:txBody>
      </p:sp>
      <p:sp>
        <p:nvSpPr>
          <p:cNvPr id="14447" name="Text Box 111"/>
          <p:cNvSpPr txBox="1">
            <a:spLocks noChangeArrowheads="1"/>
          </p:cNvSpPr>
          <p:nvPr/>
        </p:nvSpPr>
        <p:spPr bwMode="auto">
          <a:xfrm>
            <a:off x="4440238" y="4532313"/>
            <a:ext cx="200025"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16</a:t>
            </a:r>
            <a:endParaRPr lang="en-US" sz="2300"/>
          </a:p>
        </p:txBody>
      </p:sp>
      <p:sp>
        <p:nvSpPr>
          <p:cNvPr id="14448" name="Text Box 112"/>
          <p:cNvSpPr txBox="1">
            <a:spLocks noChangeArrowheads="1"/>
          </p:cNvSpPr>
          <p:nvPr/>
        </p:nvSpPr>
        <p:spPr bwMode="auto">
          <a:xfrm>
            <a:off x="4675188" y="4532313"/>
            <a:ext cx="217487"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17</a:t>
            </a:r>
            <a:endParaRPr lang="en-US" sz="2300"/>
          </a:p>
        </p:txBody>
      </p:sp>
      <p:sp>
        <p:nvSpPr>
          <p:cNvPr id="14449" name="Text Box 113"/>
          <p:cNvSpPr txBox="1">
            <a:spLocks noChangeArrowheads="1"/>
          </p:cNvSpPr>
          <p:nvPr/>
        </p:nvSpPr>
        <p:spPr bwMode="auto">
          <a:xfrm>
            <a:off x="4916488" y="4532313"/>
            <a:ext cx="190500"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18</a:t>
            </a:r>
            <a:endParaRPr lang="en-US" sz="2300"/>
          </a:p>
        </p:txBody>
      </p:sp>
      <p:sp>
        <p:nvSpPr>
          <p:cNvPr id="14450" name="Text Box 114"/>
          <p:cNvSpPr txBox="1">
            <a:spLocks noChangeArrowheads="1"/>
          </p:cNvSpPr>
          <p:nvPr/>
        </p:nvSpPr>
        <p:spPr bwMode="auto">
          <a:xfrm>
            <a:off x="5151438" y="4532313"/>
            <a:ext cx="201612" cy="201612"/>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19</a:t>
            </a:r>
            <a:endParaRPr lang="en-US" sz="2300"/>
          </a:p>
        </p:txBody>
      </p:sp>
      <p:sp>
        <p:nvSpPr>
          <p:cNvPr id="14451" name="Text Box 115"/>
          <p:cNvSpPr txBox="1">
            <a:spLocks noChangeArrowheads="1"/>
          </p:cNvSpPr>
          <p:nvPr/>
        </p:nvSpPr>
        <p:spPr bwMode="auto">
          <a:xfrm>
            <a:off x="5387975" y="4532313"/>
            <a:ext cx="201613"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20</a:t>
            </a:r>
            <a:endParaRPr lang="en-US" sz="2300"/>
          </a:p>
        </p:txBody>
      </p:sp>
      <p:sp>
        <p:nvSpPr>
          <p:cNvPr id="14452" name="Text Box 116"/>
          <p:cNvSpPr txBox="1">
            <a:spLocks noChangeArrowheads="1"/>
          </p:cNvSpPr>
          <p:nvPr/>
        </p:nvSpPr>
        <p:spPr bwMode="auto">
          <a:xfrm>
            <a:off x="5627688" y="4532313"/>
            <a:ext cx="214312"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21</a:t>
            </a:r>
            <a:endParaRPr lang="en-US" sz="2300"/>
          </a:p>
        </p:txBody>
      </p:sp>
      <p:sp>
        <p:nvSpPr>
          <p:cNvPr id="14453" name="Text Box 117"/>
          <p:cNvSpPr txBox="1">
            <a:spLocks noChangeArrowheads="1"/>
          </p:cNvSpPr>
          <p:nvPr/>
        </p:nvSpPr>
        <p:spPr bwMode="auto">
          <a:xfrm>
            <a:off x="5864225" y="4532313"/>
            <a:ext cx="215900"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22</a:t>
            </a:r>
            <a:endParaRPr lang="en-US" sz="2300"/>
          </a:p>
        </p:txBody>
      </p:sp>
      <p:sp>
        <p:nvSpPr>
          <p:cNvPr id="14454" name="Text Box 118"/>
          <p:cNvSpPr txBox="1">
            <a:spLocks noChangeArrowheads="1"/>
          </p:cNvSpPr>
          <p:nvPr/>
        </p:nvSpPr>
        <p:spPr bwMode="auto">
          <a:xfrm>
            <a:off x="6102350" y="4532313"/>
            <a:ext cx="227013"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23</a:t>
            </a:r>
            <a:endParaRPr lang="en-US" sz="2300"/>
          </a:p>
        </p:txBody>
      </p:sp>
      <p:sp>
        <p:nvSpPr>
          <p:cNvPr id="14455" name="Text Box 119"/>
          <p:cNvSpPr txBox="1">
            <a:spLocks noChangeArrowheads="1"/>
          </p:cNvSpPr>
          <p:nvPr/>
        </p:nvSpPr>
        <p:spPr bwMode="auto">
          <a:xfrm>
            <a:off x="6338888" y="4532313"/>
            <a:ext cx="188912"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24</a:t>
            </a:r>
            <a:endParaRPr lang="en-US" sz="2300"/>
          </a:p>
        </p:txBody>
      </p:sp>
      <p:sp>
        <p:nvSpPr>
          <p:cNvPr id="14456" name="Text Box 120"/>
          <p:cNvSpPr txBox="1">
            <a:spLocks noChangeArrowheads="1"/>
          </p:cNvSpPr>
          <p:nvPr/>
        </p:nvSpPr>
        <p:spPr bwMode="auto">
          <a:xfrm>
            <a:off x="723900" y="4406900"/>
            <a:ext cx="92075" cy="193675"/>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0</a:t>
            </a:r>
            <a:endParaRPr lang="en-US" sz="2300"/>
          </a:p>
        </p:txBody>
      </p:sp>
      <p:sp>
        <p:nvSpPr>
          <p:cNvPr id="14457" name="Text Box 121"/>
          <p:cNvSpPr txBox="1">
            <a:spLocks noChangeArrowheads="1"/>
          </p:cNvSpPr>
          <p:nvPr/>
        </p:nvSpPr>
        <p:spPr bwMode="auto">
          <a:xfrm>
            <a:off x="592138" y="3940175"/>
            <a:ext cx="230187" cy="239713"/>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10</a:t>
            </a:r>
            <a:endParaRPr lang="en-US" sz="2300"/>
          </a:p>
        </p:txBody>
      </p:sp>
      <p:sp>
        <p:nvSpPr>
          <p:cNvPr id="14458" name="Text Box 122"/>
          <p:cNvSpPr txBox="1">
            <a:spLocks noChangeArrowheads="1"/>
          </p:cNvSpPr>
          <p:nvPr/>
        </p:nvSpPr>
        <p:spPr bwMode="auto">
          <a:xfrm>
            <a:off x="615950" y="3525838"/>
            <a:ext cx="206375" cy="2413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20</a:t>
            </a:r>
            <a:endParaRPr lang="en-US" sz="2300"/>
          </a:p>
        </p:txBody>
      </p:sp>
      <p:sp>
        <p:nvSpPr>
          <p:cNvPr id="14459" name="Text Box 123"/>
          <p:cNvSpPr txBox="1">
            <a:spLocks noChangeArrowheads="1"/>
          </p:cNvSpPr>
          <p:nvPr/>
        </p:nvSpPr>
        <p:spPr bwMode="auto">
          <a:xfrm>
            <a:off x="592138" y="3108325"/>
            <a:ext cx="230187" cy="239713"/>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30</a:t>
            </a:r>
            <a:endParaRPr lang="en-US" sz="2300"/>
          </a:p>
        </p:txBody>
      </p:sp>
      <p:sp>
        <p:nvSpPr>
          <p:cNvPr id="14460" name="Text Box 124"/>
          <p:cNvSpPr txBox="1">
            <a:spLocks noChangeArrowheads="1"/>
          </p:cNvSpPr>
          <p:nvPr/>
        </p:nvSpPr>
        <p:spPr bwMode="auto">
          <a:xfrm>
            <a:off x="592138" y="2714625"/>
            <a:ext cx="230187" cy="214313"/>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40</a:t>
            </a:r>
            <a:endParaRPr lang="en-US" sz="2300"/>
          </a:p>
        </p:txBody>
      </p:sp>
      <p:sp>
        <p:nvSpPr>
          <p:cNvPr id="14461" name="Text Box 125"/>
          <p:cNvSpPr txBox="1">
            <a:spLocks noChangeArrowheads="1"/>
          </p:cNvSpPr>
          <p:nvPr/>
        </p:nvSpPr>
        <p:spPr bwMode="auto">
          <a:xfrm>
            <a:off x="604838" y="2320925"/>
            <a:ext cx="217487" cy="19050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a:solidFill>
                  <a:srgbClr val="000000"/>
                </a:solidFill>
              </a:rPr>
              <a:t>50</a:t>
            </a:r>
            <a:endParaRPr lang="en-US" sz="2300"/>
          </a:p>
        </p:txBody>
      </p:sp>
      <p:sp>
        <p:nvSpPr>
          <p:cNvPr id="14462" name="Text Box 126"/>
          <p:cNvSpPr txBox="1">
            <a:spLocks noChangeArrowheads="1"/>
          </p:cNvSpPr>
          <p:nvPr/>
        </p:nvSpPr>
        <p:spPr bwMode="auto">
          <a:xfrm>
            <a:off x="3454400" y="4784725"/>
            <a:ext cx="796925" cy="188913"/>
          </a:xfrm>
          <a:prstGeom prst="rect">
            <a:avLst/>
          </a:prstGeom>
          <a:noFill/>
          <a:ln w="9525">
            <a:noFill/>
            <a:miter lim="800000"/>
            <a:headEnd/>
            <a:tailEnd/>
          </a:ln>
        </p:spPr>
        <p:txBody>
          <a:bodyPr lIns="0" tIns="0" rIns="0" bIns="0"/>
          <a:lstStyle/>
          <a:p>
            <a:pPr algn="ctr" defTabSz="709613">
              <a:buClr>
                <a:srgbClr val="810000"/>
              </a:buClr>
              <a:buSzPct val="90000"/>
              <a:buFont typeface="Monotype Sorts" pitchFamily="2" charset="2"/>
              <a:buNone/>
            </a:pPr>
            <a:r>
              <a:rPr lang="en-US" sz="1300" b="1">
                <a:solidFill>
                  <a:srgbClr val="000000"/>
                </a:solidFill>
              </a:rPr>
              <a:t>Tiempo</a:t>
            </a:r>
          </a:p>
          <a:p>
            <a:pPr defTabSz="709613">
              <a:buClr>
                <a:srgbClr val="810000"/>
              </a:buClr>
              <a:buSzPct val="90000"/>
              <a:buFont typeface="Monotype Sorts" pitchFamily="2" charset="2"/>
              <a:buNone/>
            </a:pPr>
            <a:endParaRPr lang="en-US" sz="2300"/>
          </a:p>
        </p:txBody>
      </p:sp>
      <p:sp>
        <p:nvSpPr>
          <p:cNvPr id="14463" name="Text Box 127"/>
          <p:cNvSpPr txBox="1">
            <a:spLocks noChangeArrowheads="1"/>
          </p:cNvSpPr>
          <p:nvPr/>
        </p:nvSpPr>
        <p:spPr bwMode="auto">
          <a:xfrm>
            <a:off x="854075" y="2125663"/>
            <a:ext cx="473075" cy="1968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300" b="1">
                <a:solidFill>
                  <a:srgbClr val="000000"/>
                </a:solidFill>
              </a:rPr>
              <a:t>m³/h</a:t>
            </a:r>
            <a:endParaRPr lang="en-US" sz="2300" b="1"/>
          </a:p>
        </p:txBody>
      </p:sp>
      <p:sp>
        <p:nvSpPr>
          <p:cNvPr id="14464" name="Text Box 128"/>
          <p:cNvSpPr txBox="1">
            <a:spLocks noChangeArrowheads="1"/>
          </p:cNvSpPr>
          <p:nvPr/>
        </p:nvSpPr>
        <p:spPr bwMode="auto">
          <a:xfrm>
            <a:off x="6697663" y="2497138"/>
            <a:ext cx="1227137" cy="363537"/>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200" b="1">
                <a:solidFill>
                  <a:srgbClr val="000000"/>
                </a:solidFill>
              </a:rPr>
              <a:t>Jueves. 30/6-96</a:t>
            </a:r>
            <a:endParaRPr lang="en-US" sz="1200" b="1"/>
          </a:p>
        </p:txBody>
      </p:sp>
      <p:sp>
        <p:nvSpPr>
          <p:cNvPr id="14465" name="Text Box 129"/>
          <p:cNvSpPr txBox="1">
            <a:spLocks noChangeArrowheads="1"/>
          </p:cNvSpPr>
          <p:nvPr/>
        </p:nvSpPr>
        <p:spPr bwMode="auto">
          <a:xfrm>
            <a:off x="6726238" y="2844800"/>
            <a:ext cx="1387475" cy="365125"/>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200" b="1">
                <a:solidFill>
                  <a:srgbClr val="000000"/>
                </a:solidFill>
              </a:rPr>
              <a:t>Domingo 26/5-96</a:t>
            </a:r>
            <a:endParaRPr lang="en-US" sz="1200" b="1"/>
          </a:p>
        </p:txBody>
      </p:sp>
      <p:sp>
        <p:nvSpPr>
          <p:cNvPr id="14466" name="Text Box 143"/>
          <p:cNvSpPr txBox="1">
            <a:spLocks noChangeArrowheads="1"/>
          </p:cNvSpPr>
          <p:nvPr/>
        </p:nvSpPr>
        <p:spPr bwMode="auto">
          <a:xfrm>
            <a:off x="0" y="392113"/>
            <a:ext cx="9144000" cy="704850"/>
          </a:xfrm>
          <a:prstGeom prst="rect">
            <a:avLst/>
          </a:prstGeom>
          <a:noFill/>
          <a:ln w="9525">
            <a:noFill/>
            <a:miter lim="800000"/>
            <a:headEnd/>
            <a:tailEnd/>
          </a:ln>
        </p:spPr>
        <p:txBody>
          <a:bodyPr lIns="0" tIns="0" rIns="0" bIns="0"/>
          <a:lstStyle/>
          <a:p>
            <a:pPr algn="ctr" defTabSz="709613">
              <a:buClr>
                <a:srgbClr val="810000"/>
              </a:buClr>
              <a:buSzPct val="90000"/>
              <a:buFont typeface="Monotype Sorts" pitchFamily="2" charset="2"/>
              <a:buNone/>
            </a:pPr>
            <a:r>
              <a:rPr lang="en-US" sz="3000" b="1"/>
              <a:t>Ejemplo de Provisión de agua</a:t>
            </a:r>
          </a:p>
        </p:txBody>
      </p:sp>
      <p:sp>
        <p:nvSpPr>
          <p:cNvPr id="14467" name="Text Box 144"/>
          <p:cNvSpPr txBox="1">
            <a:spLocks noChangeArrowheads="1"/>
          </p:cNvSpPr>
          <p:nvPr/>
        </p:nvSpPr>
        <p:spPr bwMode="auto">
          <a:xfrm>
            <a:off x="231775" y="5526088"/>
            <a:ext cx="3521075" cy="481012"/>
          </a:xfrm>
          <a:prstGeom prst="rect">
            <a:avLst/>
          </a:prstGeom>
          <a:noFill/>
          <a:ln w="9525">
            <a:noFill/>
            <a:miter lim="800000"/>
            <a:headEnd/>
            <a:tailEnd/>
          </a:ln>
        </p:spPr>
        <p:txBody>
          <a:bodyPr lIns="0" tIns="0" rIns="0" bIns="0"/>
          <a:lstStyle/>
          <a:p>
            <a:pPr algn="ctr" defTabSz="709613">
              <a:buClr>
                <a:srgbClr val="810000"/>
              </a:buClr>
              <a:buSzPct val="90000"/>
              <a:buFont typeface="Monotype Sorts" pitchFamily="2" charset="2"/>
              <a:buNone/>
            </a:pPr>
            <a:r>
              <a:rPr lang="en-US" sz="2000" b="1" u="sng">
                <a:solidFill>
                  <a:srgbClr val="000000"/>
                </a:solidFill>
              </a:rPr>
              <a:t>Característica del sistema:</a:t>
            </a:r>
            <a:endParaRPr lang="en-US" sz="2000" b="1" u="sng"/>
          </a:p>
        </p:txBody>
      </p:sp>
      <p:sp>
        <p:nvSpPr>
          <p:cNvPr id="14468" name="Text Box 145"/>
          <p:cNvSpPr txBox="1">
            <a:spLocks noChangeArrowheads="1"/>
          </p:cNvSpPr>
          <p:nvPr/>
        </p:nvSpPr>
        <p:spPr bwMode="auto">
          <a:xfrm>
            <a:off x="3844925" y="5580063"/>
            <a:ext cx="2935288" cy="563562"/>
          </a:xfrm>
          <a:prstGeom prst="rect">
            <a:avLst/>
          </a:prstGeom>
          <a:noFill/>
          <a:ln w="9525">
            <a:noFill/>
            <a:miter lim="800000"/>
            <a:headEnd/>
            <a:tailEnd/>
          </a:ln>
        </p:spPr>
        <p:txBody>
          <a:bodyPr lIns="0" tIns="0" rIns="0" bIns="0"/>
          <a:lstStyle/>
          <a:p>
            <a:pPr marL="323850" indent="-323850" defTabSz="709613">
              <a:buClr>
                <a:srgbClr val="C20000"/>
              </a:buClr>
              <a:buSzPct val="70000"/>
              <a:buFont typeface="Monotype Sorts" pitchFamily="2" charset="2"/>
              <a:buChar char="3"/>
            </a:pPr>
            <a:r>
              <a:rPr lang="en-US" sz="1700" b="1">
                <a:solidFill>
                  <a:srgbClr val="000000"/>
                </a:solidFill>
              </a:rPr>
              <a:t>Q: Variable </a:t>
            </a:r>
          </a:p>
          <a:p>
            <a:pPr marL="323850" indent="-323850" defTabSz="709613">
              <a:buClr>
                <a:srgbClr val="C20000"/>
              </a:buClr>
              <a:buSzPct val="70000"/>
              <a:buFont typeface="Monotype Sorts" pitchFamily="2" charset="2"/>
              <a:buChar char="3"/>
            </a:pPr>
            <a:r>
              <a:rPr lang="en-US" sz="1700" b="1">
                <a:solidFill>
                  <a:srgbClr val="000000"/>
                </a:solidFill>
              </a:rPr>
              <a:t>H: Constante</a:t>
            </a:r>
            <a:endParaRPr lang="en-US" sz="2300" b="1"/>
          </a:p>
        </p:txBody>
      </p:sp>
      <p:sp>
        <p:nvSpPr>
          <p:cNvPr id="14469" name="Text Box 146"/>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Freeform 2"/>
          <p:cNvSpPr>
            <a:spLocks/>
          </p:cNvSpPr>
          <p:nvPr/>
        </p:nvSpPr>
        <p:spPr bwMode="auto">
          <a:xfrm>
            <a:off x="836613" y="2465388"/>
            <a:ext cx="5792787" cy="1835150"/>
          </a:xfrm>
          <a:custGeom>
            <a:avLst/>
            <a:gdLst>
              <a:gd name="T0" fmla="*/ 0 w 4013"/>
              <a:gd name="T1" fmla="*/ 1281 h 1383"/>
              <a:gd name="T2" fmla="*/ 175 w 4013"/>
              <a:gd name="T3" fmla="*/ 1348 h 1383"/>
              <a:gd name="T4" fmla="*/ 349 w 4013"/>
              <a:gd name="T5" fmla="*/ 1382 h 1383"/>
              <a:gd name="T6" fmla="*/ 524 w 4013"/>
              <a:gd name="T7" fmla="*/ 1348 h 1383"/>
              <a:gd name="T8" fmla="*/ 697 w 4013"/>
              <a:gd name="T9" fmla="*/ 1382 h 1383"/>
              <a:gd name="T10" fmla="*/ 873 w 4013"/>
              <a:gd name="T11" fmla="*/ 1281 h 1383"/>
              <a:gd name="T12" fmla="*/ 1046 w 4013"/>
              <a:gd name="T13" fmla="*/ 33 h 1383"/>
              <a:gd name="T14" fmla="*/ 1222 w 4013"/>
              <a:gd name="T15" fmla="*/ 100 h 1383"/>
              <a:gd name="T16" fmla="*/ 1396 w 4013"/>
              <a:gd name="T17" fmla="*/ 0 h 1383"/>
              <a:gd name="T18" fmla="*/ 1570 w 4013"/>
              <a:gd name="T19" fmla="*/ 674 h 1383"/>
              <a:gd name="T20" fmla="*/ 1744 w 4013"/>
              <a:gd name="T21" fmla="*/ 741 h 1383"/>
              <a:gd name="T22" fmla="*/ 1919 w 4013"/>
              <a:gd name="T23" fmla="*/ 707 h 1383"/>
              <a:gd name="T24" fmla="*/ 2093 w 4013"/>
              <a:gd name="T25" fmla="*/ 674 h 1383"/>
              <a:gd name="T26" fmla="*/ 2269 w 4013"/>
              <a:gd name="T27" fmla="*/ 809 h 1383"/>
              <a:gd name="T28" fmla="*/ 2443 w 4013"/>
              <a:gd name="T29" fmla="*/ 168 h 1383"/>
              <a:gd name="T30" fmla="*/ 2617 w 4013"/>
              <a:gd name="T31" fmla="*/ 202 h 1383"/>
              <a:gd name="T32" fmla="*/ 2791 w 4013"/>
              <a:gd name="T33" fmla="*/ 674 h 1383"/>
              <a:gd name="T34" fmla="*/ 2965 w 4013"/>
              <a:gd name="T35" fmla="*/ 876 h 1383"/>
              <a:gd name="T36" fmla="*/ 3140 w 4013"/>
              <a:gd name="T37" fmla="*/ 944 h 1383"/>
              <a:gd name="T38" fmla="*/ 3315 w 4013"/>
              <a:gd name="T39" fmla="*/ 1011 h 1383"/>
              <a:gd name="T40" fmla="*/ 3489 w 4013"/>
              <a:gd name="T41" fmla="*/ 944 h 1383"/>
              <a:gd name="T42" fmla="*/ 3663 w 4013"/>
              <a:gd name="T43" fmla="*/ 472 h 1383"/>
              <a:gd name="T44" fmla="*/ 3838 w 4013"/>
              <a:gd name="T45" fmla="*/ 539 h 1383"/>
              <a:gd name="T46" fmla="*/ 4012 w 4013"/>
              <a:gd name="T47" fmla="*/ 1213 h 13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013"/>
              <a:gd name="T73" fmla="*/ 0 h 1383"/>
              <a:gd name="T74" fmla="*/ 4013 w 4013"/>
              <a:gd name="T75" fmla="*/ 1383 h 13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013" h="1383">
                <a:moveTo>
                  <a:pt x="0" y="1281"/>
                </a:moveTo>
                <a:lnTo>
                  <a:pt x="175" y="1348"/>
                </a:lnTo>
                <a:lnTo>
                  <a:pt x="349" y="1382"/>
                </a:lnTo>
                <a:lnTo>
                  <a:pt x="524" y="1348"/>
                </a:lnTo>
                <a:lnTo>
                  <a:pt x="697" y="1382"/>
                </a:lnTo>
                <a:lnTo>
                  <a:pt x="873" y="1281"/>
                </a:lnTo>
                <a:lnTo>
                  <a:pt x="1046" y="33"/>
                </a:lnTo>
                <a:lnTo>
                  <a:pt x="1222" y="100"/>
                </a:lnTo>
                <a:lnTo>
                  <a:pt x="1396" y="0"/>
                </a:lnTo>
                <a:lnTo>
                  <a:pt x="1570" y="674"/>
                </a:lnTo>
                <a:lnTo>
                  <a:pt x="1744" y="741"/>
                </a:lnTo>
                <a:lnTo>
                  <a:pt x="1919" y="707"/>
                </a:lnTo>
                <a:lnTo>
                  <a:pt x="2093" y="674"/>
                </a:lnTo>
                <a:lnTo>
                  <a:pt x="2269" y="809"/>
                </a:lnTo>
                <a:lnTo>
                  <a:pt x="2443" y="168"/>
                </a:lnTo>
                <a:lnTo>
                  <a:pt x="2617" y="202"/>
                </a:lnTo>
                <a:lnTo>
                  <a:pt x="2791" y="674"/>
                </a:lnTo>
                <a:lnTo>
                  <a:pt x="2965" y="876"/>
                </a:lnTo>
                <a:lnTo>
                  <a:pt x="3140" y="944"/>
                </a:lnTo>
                <a:lnTo>
                  <a:pt x="3315" y="1011"/>
                </a:lnTo>
                <a:lnTo>
                  <a:pt x="3489" y="944"/>
                </a:lnTo>
                <a:lnTo>
                  <a:pt x="3663" y="472"/>
                </a:lnTo>
                <a:lnTo>
                  <a:pt x="3838" y="539"/>
                </a:lnTo>
                <a:lnTo>
                  <a:pt x="4012" y="1213"/>
                </a:lnTo>
              </a:path>
            </a:pathLst>
          </a:custGeom>
          <a:noFill/>
          <a:ln w="9438" cap="flat" cmpd="sng">
            <a:solidFill>
              <a:srgbClr val="0000FF"/>
            </a:solidFill>
            <a:prstDash val="solid"/>
            <a:round/>
            <a:headEnd type="none" w="med" len="med"/>
            <a:tailEnd type="none" w="med" len="med"/>
          </a:ln>
        </p:spPr>
        <p:txBody>
          <a:bodyPr/>
          <a:lstStyle/>
          <a:p>
            <a:endParaRPr lang="es-ES_tradnl"/>
          </a:p>
        </p:txBody>
      </p:sp>
      <p:sp>
        <p:nvSpPr>
          <p:cNvPr id="15363" name="Freeform 3"/>
          <p:cNvSpPr>
            <a:spLocks/>
          </p:cNvSpPr>
          <p:nvPr/>
        </p:nvSpPr>
        <p:spPr bwMode="auto">
          <a:xfrm>
            <a:off x="771525" y="4094163"/>
            <a:ext cx="134938" cy="128587"/>
          </a:xfrm>
          <a:custGeom>
            <a:avLst/>
            <a:gdLst>
              <a:gd name="T0" fmla="*/ 0 w 94"/>
              <a:gd name="T1" fmla="*/ 91 h 92"/>
              <a:gd name="T2" fmla="*/ 0 w 94"/>
              <a:gd name="T3" fmla="*/ 0 h 92"/>
              <a:gd name="T4" fmla="*/ 93 w 94"/>
              <a:gd name="T5" fmla="*/ 0 h 92"/>
              <a:gd name="T6" fmla="*/ 93 w 94"/>
              <a:gd name="T7" fmla="*/ 91 h 92"/>
              <a:gd name="T8" fmla="*/ 0 w 94"/>
              <a:gd name="T9" fmla="*/ 91 h 92"/>
              <a:gd name="T10" fmla="*/ 0 w 94"/>
              <a:gd name="T11" fmla="*/ 91 h 92"/>
              <a:gd name="T12" fmla="*/ 0 60000 65536"/>
              <a:gd name="T13" fmla="*/ 0 60000 65536"/>
              <a:gd name="T14" fmla="*/ 0 60000 65536"/>
              <a:gd name="T15" fmla="*/ 0 60000 65536"/>
              <a:gd name="T16" fmla="*/ 0 60000 65536"/>
              <a:gd name="T17" fmla="*/ 0 60000 65536"/>
              <a:gd name="T18" fmla="*/ 0 w 94"/>
              <a:gd name="T19" fmla="*/ 0 h 92"/>
              <a:gd name="T20" fmla="*/ 94 w 94"/>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4" h="92">
                <a:moveTo>
                  <a:pt x="0" y="91"/>
                </a:moveTo>
                <a:lnTo>
                  <a:pt x="0" y="0"/>
                </a:lnTo>
                <a:lnTo>
                  <a:pt x="93" y="0"/>
                </a:lnTo>
                <a:lnTo>
                  <a:pt x="93"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64" name="Freeform 4"/>
          <p:cNvSpPr>
            <a:spLocks/>
          </p:cNvSpPr>
          <p:nvPr/>
        </p:nvSpPr>
        <p:spPr bwMode="auto">
          <a:xfrm>
            <a:off x="1022350" y="4187825"/>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65" name="Freeform 5"/>
          <p:cNvSpPr>
            <a:spLocks/>
          </p:cNvSpPr>
          <p:nvPr/>
        </p:nvSpPr>
        <p:spPr bwMode="auto">
          <a:xfrm>
            <a:off x="1273175" y="4235450"/>
            <a:ext cx="136525" cy="130175"/>
          </a:xfrm>
          <a:custGeom>
            <a:avLst/>
            <a:gdLst>
              <a:gd name="T0" fmla="*/ 0 w 95"/>
              <a:gd name="T1" fmla="*/ 92 h 93"/>
              <a:gd name="T2" fmla="*/ 0 w 95"/>
              <a:gd name="T3" fmla="*/ 0 h 93"/>
              <a:gd name="T4" fmla="*/ 94 w 95"/>
              <a:gd name="T5" fmla="*/ 0 h 93"/>
              <a:gd name="T6" fmla="*/ 94 w 95"/>
              <a:gd name="T7" fmla="*/ 92 h 93"/>
              <a:gd name="T8" fmla="*/ 0 w 95"/>
              <a:gd name="T9" fmla="*/ 92 h 93"/>
              <a:gd name="T10" fmla="*/ 0 w 95"/>
              <a:gd name="T11" fmla="*/ 92 h 93"/>
              <a:gd name="T12" fmla="*/ 0 60000 65536"/>
              <a:gd name="T13" fmla="*/ 0 60000 65536"/>
              <a:gd name="T14" fmla="*/ 0 60000 65536"/>
              <a:gd name="T15" fmla="*/ 0 60000 65536"/>
              <a:gd name="T16" fmla="*/ 0 60000 65536"/>
              <a:gd name="T17" fmla="*/ 0 60000 65536"/>
              <a:gd name="T18" fmla="*/ 0 w 95"/>
              <a:gd name="T19" fmla="*/ 0 h 93"/>
              <a:gd name="T20" fmla="*/ 95 w 95"/>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5" h="93">
                <a:moveTo>
                  <a:pt x="0" y="92"/>
                </a:moveTo>
                <a:lnTo>
                  <a:pt x="0" y="0"/>
                </a:lnTo>
                <a:lnTo>
                  <a:pt x="94" y="0"/>
                </a:lnTo>
                <a:lnTo>
                  <a:pt x="94"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66" name="Freeform 6"/>
          <p:cNvSpPr>
            <a:spLocks/>
          </p:cNvSpPr>
          <p:nvPr/>
        </p:nvSpPr>
        <p:spPr bwMode="auto">
          <a:xfrm>
            <a:off x="1527175" y="4187825"/>
            <a:ext cx="133350" cy="130175"/>
          </a:xfrm>
          <a:custGeom>
            <a:avLst/>
            <a:gdLst>
              <a:gd name="T0" fmla="*/ 0 w 92"/>
              <a:gd name="T1" fmla="*/ 92 h 93"/>
              <a:gd name="T2" fmla="*/ 0 w 92"/>
              <a:gd name="T3" fmla="*/ 0 h 93"/>
              <a:gd name="T4" fmla="*/ 91 w 92"/>
              <a:gd name="T5" fmla="*/ 0 h 93"/>
              <a:gd name="T6" fmla="*/ 91 w 92"/>
              <a:gd name="T7" fmla="*/ 92 h 93"/>
              <a:gd name="T8" fmla="*/ 0 w 92"/>
              <a:gd name="T9" fmla="*/ 92 h 93"/>
              <a:gd name="T10" fmla="*/ 0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0" y="92"/>
                </a:moveTo>
                <a:lnTo>
                  <a:pt x="0" y="0"/>
                </a:lnTo>
                <a:lnTo>
                  <a:pt x="91" y="0"/>
                </a:lnTo>
                <a:lnTo>
                  <a:pt x="91"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67" name="Freeform 7"/>
          <p:cNvSpPr>
            <a:spLocks/>
          </p:cNvSpPr>
          <p:nvPr/>
        </p:nvSpPr>
        <p:spPr bwMode="auto">
          <a:xfrm>
            <a:off x="1779588" y="4235450"/>
            <a:ext cx="133350"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68" name="Freeform 8"/>
          <p:cNvSpPr>
            <a:spLocks/>
          </p:cNvSpPr>
          <p:nvPr/>
        </p:nvSpPr>
        <p:spPr bwMode="auto">
          <a:xfrm>
            <a:off x="2028825" y="4094163"/>
            <a:ext cx="133350" cy="128587"/>
          </a:xfrm>
          <a:custGeom>
            <a:avLst/>
            <a:gdLst>
              <a:gd name="T0" fmla="*/ 0 w 92"/>
              <a:gd name="T1" fmla="*/ 91 h 92"/>
              <a:gd name="T2" fmla="*/ 0 w 92"/>
              <a:gd name="T3" fmla="*/ 0 h 92"/>
              <a:gd name="T4" fmla="*/ 91 w 92"/>
              <a:gd name="T5" fmla="*/ 0 h 92"/>
              <a:gd name="T6" fmla="*/ 91 w 92"/>
              <a:gd name="T7" fmla="*/ 91 h 92"/>
              <a:gd name="T8" fmla="*/ 0 w 92"/>
              <a:gd name="T9" fmla="*/ 91 h 92"/>
              <a:gd name="T10" fmla="*/ 0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0" y="91"/>
                </a:moveTo>
                <a:lnTo>
                  <a:pt x="0" y="0"/>
                </a:lnTo>
                <a:lnTo>
                  <a:pt x="91" y="0"/>
                </a:lnTo>
                <a:lnTo>
                  <a:pt x="91"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69" name="Freeform 9"/>
          <p:cNvSpPr>
            <a:spLocks/>
          </p:cNvSpPr>
          <p:nvPr/>
        </p:nvSpPr>
        <p:spPr bwMode="auto">
          <a:xfrm>
            <a:off x="2293938" y="2435225"/>
            <a:ext cx="134937" cy="128588"/>
          </a:xfrm>
          <a:custGeom>
            <a:avLst/>
            <a:gdLst>
              <a:gd name="T0" fmla="*/ 0 w 93"/>
              <a:gd name="T1" fmla="*/ 91 h 92"/>
              <a:gd name="T2" fmla="*/ 0 w 93"/>
              <a:gd name="T3" fmla="*/ 0 h 92"/>
              <a:gd name="T4" fmla="*/ 92 w 93"/>
              <a:gd name="T5" fmla="*/ 0 h 92"/>
              <a:gd name="T6" fmla="*/ 92 w 93"/>
              <a:gd name="T7" fmla="*/ 91 h 92"/>
              <a:gd name="T8" fmla="*/ 0 w 93"/>
              <a:gd name="T9" fmla="*/ 91 h 92"/>
              <a:gd name="T10" fmla="*/ 0 w 93"/>
              <a:gd name="T11" fmla="*/ 91 h 92"/>
              <a:gd name="T12" fmla="*/ 0 60000 65536"/>
              <a:gd name="T13" fmla="*/ 0 60000 65536"/>
              <a:gd name="T14" fmla="*/ 0 60000 65536"/>
              <a:gd name="T15" fmla="*/ 0 60000 65536"/>
              <a:gd name="T16" fmla="*/ 0 60000 65536"/>
              <a:gd name="T17" fmla="*/ 0 60000 65536"/>
              <a:gd name="T18" fmla="*/ 0 w 93"/>
              <a:gd name="T19" fmla="*/ 0 h 92"/>
              <a:gd name="T20" fmla="*/ 93 w 93"/>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3" h="92">
                <a:moveTo>
                  <a:pt x="0" y="91"/>
                </a:moveTo>
                <a:lnTo>
                  <a:pt x="0" y="0"/>
                </a:lnTo>
                <a:lnTo>
                  <a:pt x="92" y="0"/>
                </a:lnTo>
                <a:lnTo>
                  <a:pt x="92"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70" name="Freeform 10"/>
          <p:cNvSpPr>
            <a:spLocks/>
          </p:cNvSpPr>
          <p:nvPr/>
        </p:nvSpPr>
        <p:spPr bwMode="auto">
          <a:xfrm>
            <a:off x="2533650" y="2605088"/>
            <a:ext cx="133350"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71" name="Freeform 11"/>
          <p:cNvSpPr>
            <a:spLocks/>
          </p:cNvSpPr>
          <p:nvPr/>
        </p:nvSpPr>
        <p:spPr bwMode="auto">
          <a:xfrm>
            <a:off x="2784475" y="2374900"/>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72" name="Freeform 12"/>
          <p:cNvSpPr>
            <a:spLocks/>
          </p:cNvSpPr>
          <p:nvPr/>
        </p:nvSpPr>
        <p:spPr bwMode="auto">
          <a:xfrm>
            <a:off x="3036888" y="3241675"/>
            <a:ext cx="134937" cy="133350"/>
          </a:xfrm>
          <a:custGeom>
            <a:avLst/>
            <a:gdLst>
              <a:gd name="T0" fmla="*/ 0 w 93"/>
              <a:gd name="T1" fmla="*/ 94 h 95"/>
              <a:gd name="T2" fmla="*/ 0 w 93"/>
              <a:gd name="T3" fmla="*/ 0 h 95"/>
              <a:gd name="T4" fmla="*/ 92 w 93"/>
              <a:gd name="T5" fmla="*/ 0 h 95"/>
              <a:gd name="T6" fmla="*/ 92 w 93"/>
              <a:gd name="T7" fmla="*/ 94 h 95"/>
              <a:gd name="T8" fmla="*/ 0 w 93"/>
              <a:gd name="T9" fmla="*/ 94 h 95"/>
              <a:gd name="T10" fmla="*/ 0 w 93"/>
              <a:gd name="T11" fmla="*/ 94 h 95"/>
              <a:gd name="T12" fmla="*/ 0 60000 65536"/>
              <a:gd name="T13" fmla="*/ 0 60000 65536"/>
              <a:gd name="T14" fmla="*/ 0 60000 65536"/>
              <a:gd name="T15" fmla="*/ 0 60000 65536"/>
              <a:gd name="T16" fmla="*/ 0 60000 65536"/>
              <a:gd name="T17" fmla="*/ 0 60000 65536"/>
              <a:gd name="T18" fmla="*/ 0 w 93"/>
              <a:gd name="T19" fmla="*/ 0 h 95"/>
              <a:gd name="T20" fmla="*/ 93 w 93"/>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3" h="95">
                <a:moveTo>
                  <a:pt x="0" y="94"/>
                </a:moveTo>
                <a:lnTo>
                  <a:pt x="0" y="0"/>
                </a:lnTo>
                <a:lnTo>
                  <a:pt x="92" y="0"/>
                </a:lnTo>
                <a:lnTo>
                  <a:pt x="92" y="94"/>
                </a:lnTo>
                <a:lnTo>
                  <a:pt x="0" y="94"/>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73" name="Freeform 13"/>
          <p:cNvSpPr>
            <a:spLocks/>
          </p:cNvSpPr>
          <p:nvPr/>
        </p:nvSpPr>
        <p:spPr bwMode="auto">
          <a:xfrm>
            <a:off x="3289300" y="3336925"/>
            <a:ext cx="133350"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74" name="Freeform 14"/>
          <p:cNvSpPr>
            <a:spLocks/>
          </p:cNvSpPr>
          <p:nvPr/>
        </p:nvSpPr>
        <p:spPr bwMode="auto">
          <a:xfrm>
            <a:off x="3540125" y="3290888"/>
            <a:ext cx="136525" cy="130175"/>
          </a:xfrm>
          <a:custGeom>
            <a:avLst/>
            <a:gdLst>
              <a:gd name="T0" fmla="*/ 0 w 94"/>
              <a:gd name="T1" fmla="*/ 92 h 93"/>
              <a:gd name="T2" fmla="*/ 0 w 94"/>
              <a:gd name="T3" fmla="*/ 0 h 93"/>
              <a:gd name="T4" fmla="*/ 93 w 94"/>
              <a:gd name="T5" fmla="*/ 0 h 93"/>
              <a:gd name="T6" fmla="*/ 93 w 94"/>
              <a:gd name="T7" fmla="*/ 92 h 93"/>
              <a:gd name="T8" fmla="*/ 0 w 94"/>
              <a:gd name="T9" fmla="*/ 92 h 93"/>
              <a:gd name="T10" fmla="*/ 0 w 94"/>
              <a:gd name="T11" fmla="*/ 92 h 93"/>
              <a:gd name="T12" fmla="*/ 0 60000 65536"/>
              <a:gd name="T13" fmla="*/ 0 60000 65536"/>
              <a:gd name="T14" fmla="*/ 0 60000 65536"/>
              <a:gd name="T15" fmla="*/ 0 60000 65536"/>
              <a:gd name="T16" fmla="*/ 0 60000 65536"/>
              <a:gd name="T17" fmla="*/ 0 60000 65536"/>
              <a:gd name="T18" fmla="*/ 0 w 94"/>
              <a:gd name="T19" fmla="*/ 0 h 93"/>
              <a:gd name="T20" fmla="*/ 94 w 94"/>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4" h="93">
                <a:moveTo>
                  <a:pt x="0" y="92"/>
                </a:moveTo>
                <a:lnTo>
                  <a:pt x="0" y="0"/>
                </a:lnTo>
                <a:lnTo>
                  <a:pt x="93" y="0"/>
                </a:lnTo>
                <a:lnTo>
                  <a:pt x="93"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75" name="Freeform 15"/>
          <p:cNvSpPr>
            <a:spLocks/>
          </p:cNvSpPr>
          <p:nvPr/>
        </p:nvSpPr>
        <p:spPr bwMode="auto">
          <a:xfrm>
            <a:off x="3790950" y="3241675"/>
            <a:ext cx="134938" cy="133350"/>
          </a:xfrm>
          <a:custGeom>
            <a:avLst/>
            <a:gdLst>
              <a:gd name="T0" fmla="*/ 0 w 93"/>
              <a:gd name="T1" fmla="*/ 94 h 95"/>
              <a:gd name="T2" fmla="*/ 0 w 93"/>
              <a:gd name="T3" fmla="*/ 0 h 95"/>
              <a:gd name="T4" fmla="*/ 92 w 93"/>
              <a:gd name="T5" fmla="*/ 0 h 95"/>
              <a:gd name="T6" fmla="*/ 92 w 93"/>
              <a:gd name="T7" fmla="*/ 94 h 95"/>
              <a:gd name="T8" fmla="*/ 0 w 93"/>
              <a:gd name="T9" fmla="*/ 94 h 95"/>
              <a:gd name="T10" fmla="*/ 0 w 93"/>
              <a:gd name="T11" fmla="*/ 94 h 95"/>
              <a:gd name="T12" fmla="*/ 0 60000 65536"/>
              <a:gd name="T13" fmla="*/ 0 60000 65536"/>
              <a:gd name="T14" fmla="*/ 0 60000 65536"/>
              <a:gd name="T15" fmla="*/ 0 60000 65536"/>
              <a:gd name="T16" fmla="*/ 0 60000 65536"/>
              <a:gd name="T17" fmla="*/ 0 60000 65536"/>
              <a:gd name="T18" fmla="*/ 0 w 93"/>
              <a:gd name="T19" fmla="*/ 0 h 95"/>
              <a:gd name="T20" fmla="*/ 93 w 93"/>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3" h="95">
                <a:moveTo>
                  <a:pt x="0" y="94"/>
                </a:moveTo>
                <a:lnTo>
                  <a:pt x="0" y="0"/>
                </a:lnTo>
                <a:lnTo>
                  <a:pt x="92" y="0"/>
                </a:lnTo>
                <a:lnTo>
                  <a:pt x="92" y="94"/>
                </a:lnTo>
                <a:lnTo>
                  <a:pt x="0" y="94"/>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76" name="Freeform 16"/>
          <p:cNvSpPr>
            <a:spLocks/>
          </p:cNvSpPr>
          <p:nvPr/>
        </p:nvSpPr>
        <p:spPr bwMode="auto">
          <a:xfrm>
            <a:off x="4043363" y="3432175"/>
            <a:ext cx="134937" cy="128588"/>
          </a:xfrm>
          <a:custGeom>
            <a:avLst/>
            <a:gdLst>
              <a:gd name="T0" fmla="*/ 0 w 94"/>
              <a:gd name="T1" fmla="*/ 91 h 92"/>
              <a:gd name="T2" fmla="*/ 0 w 94"/>
              <a:gd name="T3" fmla="*/ 0 h 92"/>
              <a:gd name="T4" fmla="*/ 93 w 94"/>
              <a:gd name="T5" fmla="*/ 0 h 92"/>
              <a:gd name="T6" fmla="*/ 93 w 94"/>
              <a:gd name="T7" fmla="*/ 91 h 92"/>
              <a:gd name="T8" fmla="*/ 0 w 94"/>
              <a:gd name="T9" fmla="*/ 91 h 92"/>
              <a:gd name="T10" fmla="*/ 0 w 94"/>
              <a:gd name="T11" fmla="*/ 91 h 92"/>
              <a:gd name="T12" fmla="*/ 0 60000 65536"/>
              <a:gd name="T13" fmla="*/ 0 60000 65536"/>
              <a:gd name="T14" fmla="*/ 0 60000 65536"/>
              <a:gd name="T15" fmla="*/ 0 60000 65536"/>
              <a:gd name="T16" fmla="*/ 0 60000 65536"/>
              <a:gd name="T17" fmla="*/ 0 60000 65536"/>
              <a:gd name="T18" fmla="*/ 0 w 94"/>
              <a:gd name="T19" fmla="*/ 0 h 92"/>
              <a:gd name="T20" fmla="*/ 94 w 94"/>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4" h="92">
                <a:moveTo>
                  <a:pt x="0" y="91"/>
                </a:moveTo>
                <a:lnTo>
                  <a:pt x="0" y="0"/>
                </a:lnTo>
                <a:lnTo>
                  <a:pt x="93" y="0"/>
                </a:lnTo>
                <a:lnTo>
                  <a:pt x="93"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77" name="Freeform 17"/>
          <p:cNvSpPr>
            <a:spLocks/>
          </p:cNvSpPr>
          <p:nvPr/>
        </p:nvSpPr>
        <p:spPr bwMode="auto">
          <a:xfrm>
            <a:off x="4270375" y="2586038"/>
            <a:ext cx="133350"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78" name="Freeform 18"/>
          <p:cNvSpPr>
            <a:spLocks/>
          </p:cNvSpPr>
          <p:nvPr/>
        </p:nvSpPr>
        <p:spPr bwMode="auto">
          <a:xfrm>
            <a:off x="4546600" y="2633663"/>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79" name="Freeform 19"/>
          <p:cNvSpPr>
            <a:spLocks/>
          </p:cNvSpPr>
          <p:nvPr/>
        </p:nvSpPr>
        <p:spPr bwMode="auto">
          <a:xfrm>
            <a:off x="4800600" y="3241675"/>
            <a:ext cx="133350" cy="133350"/>
          </a:xfrm>
          <a:custGeom>
            <a:avLst/>
            <a:gdLst>
              <a:gd name="T0" fmla="*/ 0 w 93"/>
              <a:gd name="T1" fmla="*/ 94 h 95"/>
              <a:gd name="T2" fmla="*/ 0 w 93"/>
              <a:gd name="T3" fmla="*/ 0 h 95"/>
              <a:gd name="T4" fmla="*/ 92 w 93"/>
              <a:gd name="T5" fmla="*/ 0 h 95"/>
              <a:gd name="T6" fmla="*/ 92 w 93"/>
              <a:gd name="T7" fmla="*/ 94 h 95"/>
              <a:gd name="T8" fmla="*/ 0 w 93"/>
              <a:gd name="T9" fmla="*/ 94 h 95"/>
              <a:gd name="T10" fmla="*/ 0 w 93"/>
              <a:gd name="T11" fmla="*/ 94 h 95"/>
              <a:gd name="T12" fmla="*/ 0 60000 65536"/>
              <a:gd name="T13" fmla="*/ 0 60000 65536"/>
              <a:gd name="T14" fmla="*/ 0 60000 65536"/>
              <a:gd name="T15" fmla="*/ 0 60000 65536"/>
              <a:gd name="T16" fmla="*/ 0 60000 65536"/>
              <a:gd name="T17" fmla="*/ 0 60000 65536"/>
              <a:gd name="T18" fmla="*/ 0 w 93"/>
              <a:gd name="T19" fmla="*/ 0 h 95"/>
              <a:gd name="T20" fmla="*/ 93 w 93"/>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3" h="95">
                <a:moveTo>
                  <a:pt x="0" y="94"/>
                </a:moveTo>
                <a:lnTo>
                  <a:pt x="0" y="0"/>
                </a:lnTo>
                <a:lnTo>
                  <a:pt x="92" y="0"/>
                </a:lnTo>
                <a:lnTo>
                  <a:pt x="92" y="94"/>
                </a:lnTo>
                <a:lnTo>
                  <a:pt x="0" y="94"/>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80" name="Freeform 20"/>
          <p:cNvSpPr>
            <a:spLocks/>
          </p:cNvSpPr>
          <p:nvPr/>
        </p:nvSpPr>
        <p:spPr bwMode="auto">
          <a:xfrm>
            <a:off x="5049838" y="3527425"/>
            <a:ext cx="134937" cy="128588"/>
          </a:xfrm>
          <a:custGeom>
            <a:avLst/>
            <a:gdLst>
              <a:gd name="T0" fmla="*/ 0 w 93"/>
              <a:gd name="T1" fmla="*/ 91 h 92"/>
              <a:gd name="T2" fmla="*/ 0 w 93"/>
              <a:gd name="T3" fmla="*/ 0 h 92"/>
              <a:gd name="T4" fmla="*/ 92 w 93"/>
              <a:gd name="T5" fmla="*/ 0 h 92"/>
              <a:gd name="T6" fmla="*/ 92 w 93"/>
              <a:gd name="T7" fmla="*/ 91 h 92"/>
              <a:gd name="T8" fmla="*/ 0 w 93"/>
              <a:gd name="T9" fmla="*/ 91 h 92"/>
              <a:gd name="T10" fmla="*/ 0 w 93"/>
              <a:gd name="T11" fmla="*/ 91 h 92"/>
              <a:gd name="T12" fmla="*/ 0 60000 65536"/>
              <a:gd name="T13" fmla="*/ 0 60000 65536"/>
              <a:gd name="T14" fmla="*/ 0 60000 65536"/>
              <a:gd name="T15" fmla="*/ 0 60000 65536"/>
              <a:gd name="T16" fmla="*/ 0 60000 65536"/>
              <a:gd name="T17" fmla="*/ 0 60000 65536"/>
              <a:gd name="T18" fmla="*/ 0 w 93"/>
              <a:gd name="T19" fmla="*/ 0 h 92"/>
              <a:gd name="T20" fmla="*/ 93 w 93"/>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3" h="92">
                <a:moveTo>
                  <a:pt x="0" y="91"/>
                </a:moveTo>
                <a:lnTo>
                  <a:pt x="0" y="0"/>
                </a:lnTo>
                <a:lnTo>
                  <a:pt x="92" y="0"/>
                </a:lnTo>
                <a:lnTo>
                  <a:pt x="92"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81" name="Freeform 21"/>
          <p:cNvSpPr>
            <a:spLocks/>
          </p:cNvSpPr>
          <p:nvPr/>
        </p:nvSpPr>
        <p:spPr bwMode="auto">
          <a:xfrm>
            <a:off x="5303838" y="3621088"/>
            <a:ext cx="133350"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82" name="Freeform 22"/>
          <p:cNvSpPr>
            <a:spLocks/>
          </p:cNvSpPr>
          <p:nvPr/>
        </p:nvSpPr>
        <p:spPr bwMode="auto">
          <a:xfrm>
            <a:off x="5553075" y="3716338"/>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83" name="Freeform 23"/>
          <p:cNvSpPr>
            <a:spLocks/>
          </p:cNvSpPr>
          <p:nvPr/>
        </p:nvSpPr>
        <p:spPr bwMode="auto">
          <a:xfrm>
            <a:off x="5803900" y="3621088"/>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84" name="Freeform 24"/>
          <p:cNvSpPr>
            <a:spLocks/>
          </p:cNvSpPr>
          <p:nvPr/>
        </p:nvSpPr>
        <p:spPr bwMode="auto">
          <a:xfrm>
            <a:off x="6059488" y="2960688"/>
            <a:ext cx="133350" cy="128587"/>
          </a:xfrm>
          <a:custGeom>
            <a:avLst/>
            <a:gdLst>
              <a:gd name="T0" fmla="*/ 0 w 93"/>
              <a:gd name="T1" fmla="*/ 91 h 92"/>
              <a:gd name="T2" fmla="*/ 0 w 93"/>
              <a:gd name="T3" fmla="*/ 0 h 92"/>
              <a:gd name="T4" fmla="*/ 92 w 93"/>
              <a:gd name="T5" fmla="*/ 0 h 92"/>
              <a:gd name="T6" fmla="*/ 92 w 93"/>
              <a:gd name="T7" fmla="*/ 91 h 92"/>
              <a:gd name="T8" fmla="*/ 0 w 93"/>
              <a:gd name="T9" fmla="*/ 91 h 92"/>
              <a:gd name="T10" fmla="*/ 0 w 93"/>
              <a:gd name="T11" fmla="*/ 91 h 92"/>
              <a:gd name="T12" fmla="*/ 0 60000 65536"/>
              <a:gd name="T13" fmla="*/ 0 60000 65536"/>
              <a:gd name="T14" fmla="*/ 0 60000 65536"/>
              <a:gd name="T15" fmla="*/ 0 60000 65536"/>
              <a:gd name="T16" fmla="*/ 0 60000 65536"/>
              <a:gd name="T17" fmla="*/ 0 60000 65536"/>
              <a:gd name="T18" fmla="*/ 0 w 93"/>
              <a:gd name="T19" fmla="*/ 0 h 92"/>
              <a:gd name="T20" fmla="*/ 93 w 93"/>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3" h="92">
                <a:moveTo>
                  <a:pt x="0" y="91"/>
                </a:moveTo>
                <a:lnTo>
                  <a:pt x="0" y="0"/>
                </a:lnTo>
                <a:lnTo>
                  <a:pt x="92" y="0"/>
                </a:lnTo>
                <a:lnTo>
                  <a:pt x="92"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85" name="Freeform 25"/>
          <p:cNvSpPr>
            <a:spLocks/>
          </p:cNvSpPr>
          <p:nvPr/>
        </p:nvSpPr>
        <p:spPr bwMode="auto">
          <a:xfrm>
            <a:off x="6308725" y="3054350"/>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86" name="Freeform 26"/>
          <p:cNvSpPr>
            <a:spLocks/>
          </p:cNvSpPr>
          <p:nvPr/>
        </p:nvSpPr>
        <p:spPr bwMode="auto">
          <a:xfrm>
            <a:off x="6562725" y="3998913"/>
            <a:ext cx="133350" cy="131762"/>
          </a:xfrm>
          <a:custGeom>
            <a:avLst/>
            <a:gdLst>
              <a:gd name="T0" fmla="*/ 0 w 92"/>
              <a:gd name="T1" fmla="*/ 92 h 93"/>
              <a:gd name="T2" fmla="*/ 0 w 92"/>
              <a:gd name="T3" fmla="*/ 0 h 93"/>
              <a:gd name="T4" fmla="*/ 91 w 92"/>
              <a:gd name="T5" fmla="*/ 0 h 93"/>
              <a:gd name="T6" fmla="*/ 91 w 92"/>
              <a:gd name="T7" fmla="*/ 92 h 93"/>
              <a:gd name="T8" fmla="*/ 0 w 92"/>
              <a:gd name="T9" fmla="*/ 92 h 93"/>
              <a:gd name="T10" fmla="*/ 0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0" y="92"/>
                </a:moveTo>
                <a:lnTo>
                  <a:pt x="0" y="0"/>
                </a:lnTo>
                <a:lnTo>
                  <a:pt x="91" y="0"/>
                </a:lnTo>
                <a:lnTo>
                  <a:pt x="91"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5387" name="Freeform 27"/>
          <p:cNvSpPr>
            <a:spLocks/>
          </p:cNvSpPr>
          <p:nvPr/>
        </p:nvSpPr>
        <p:spPr bwMode="auto">
          <a:xfrm>
            <a:off x="836613" y="3686175"/>
            <a:ext cx="5792787" cy="614363"/>
          </a:xfrm>
          <a:custGeom>
            <a:avLst/>
            <a:gdLst>
              <a:gd name="T0" fmla="*/ 0 w 4013"/>
              <a:gd name="T1" fmla="*/ 235 h 439"/>
              <a:gd name="T2" fmla="*/ 175 w 4013"/>
              <a:gd name="T3" fmla="*/ 337 h 439"/>
              <a:gd name="T4" fmla="*/ 349 w 4013"/>
              <a:gd name="T5" fmla="*/ 404 h 439"/>
              <a:gd name="T6" fmla="*/ 524 w 4013"/>
              <a:gd name="T7" fmla="*/ 438 h 439"/>
              <a:gd name="T8" fmla="*/ 697 w 4013"/>
              <a:gd name="T9" fmla="*/ 438 h 439"/>
              <a:gd name="T10" fmla="*/ 873 w 4013"/>
              <a:gd name="T11" fmla="*/ 404 h 439"/>
              <a:gd name="T12" fmla="*/ 1046 w 4013"/>
              <a:gd name="T13" fmla="*/ 269 h 439"/>
              <a:gd name="T14" fmla="*/ 1222 w 4013"/>
              <a:gd name="T15" fmla="*/ 269 h 439"/>
              <a:gd name="T16" fmla="*/ 1396 w 4013"/>
              <a:gd name="T17" fmla="*/ 201 h 439"/>
              <a:gd name="T18" fmla="*/ 1570 w 4013"/>
              <a:gd name="T19" fmla="*/ 235 h 439"/>
              <a:gd name="T20" fmla="*/ 1744 w 4013"/>
              <a:gd name="T21" fmla="*/ 101 h 439"/>
              <a:gd name="T22" fmla="*/ 1919 w 4013"/>
              <a:gd name="T23" fmla="*/ 33 h 439"/>
              <a:gd name="T24" fmla="*/ 2093 w 4013"/>
              <a:gd name="T25" fmla="*/ 169 h 439"/>
              <a:gd name="T26" fmla="*/ 2269 w 4013"/>
              <a:gd name="T27" fmla="*/ 201 h 439"/>
              <a:gd name="T28" fmla="*/ 2443 w 4013"/>
              <a:gd name="T29" fmla="*/ 269 h 439"/>
              <a:gd name="T30" fmla="*/ 2617 w 4013"/>
              <a:gd name="T31" fmla="*/ 269 h 439"/>
              <a:gd name="T32" fmla="*/ 2791 w 4013"/>
              <a:gd name="T33" fmla="*/ 135 h 439"/>
              <a:gd name="T34" fmla="*/ 2965 w 4013"/>
              <a:gd name="T35" fmla="*/ 33 h 439"/>
              <a:gd name="T36" fmla="*/ 3140 w 4013"/>
              <a:gd name="T37" fmla="*/ 0 h 439"/>
              <a:gd name="T38" fmla="*/ 3315 w 4013"/>
              <a:gd name="T39" fmla="*/ 201 h 439"/>
              <a:gd name="T40" fmla="*/ 3489 w 4013"/>
              <a:gd name="T41" fmla="*/ 235 h 439"/>
              <a:gd name="T42" fmla="*/ 3663 w 4013"/>
              <a:gd name="T43" fmla="*/ 269 h 439"/>
              <a:gd name="T44" fmla="*/ 3838 w 4013"/>
              <a:gd name="T45" fmla="*/ 201 h 439"/>
              <a:gd name="T46" fmla="*/ 4012 w 4013"/>
              <a:gd name="T47" fmla="*/ 303 h 43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013"/>
              <a:gd name="T73" fmla="*/ 0 h 439"/>
              <a:gd name="T74" fmla="*/ 4013 w 4013"/>
              <a:gd name="T75" fmla="*/ 439 h 43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013" h="439">
                <a:moveTo>
                  <a:pt x="0" y="235"/>
                </a:moveTo>
                <a:lnTo>
                  <a:pt x="175" y="337"/>
                </a:lnTo>
                <a:lnTo>
                  <a:pt x="349" y="404"/>
                </a:lnTo>
                <a:lnTo>
                  <a:pt x="524" y="438"/>
                </a:lnTo>
                <a:lnTo>
                  <a:pt x="697" y="438"/>
                </a:lnTo>
                <a:lnTo>
                  <a:pt x="873" y="404"/>
                </a:lnTo>
                <a:lnTo>
                  <a:pt x="1046" y="269"/>
                </a:lnTo>
                <a:lnTo>
                  <a:pt x="1222" y="269"/>
                </a:lnTo>
                <a:lnTo>
                  <a:pt x="1396" y="201"/>
                </a:lnTo>
                <a:lnTo>
                  <a:pt x="1570" y="235"/>
                </a:lnTo>
                <a:lnTo>
                  <a:pt x="1744" y="101"/>
                </a:lnTo>
                <a:lnTo>
                  <a:pt x="1919" y="33"/>
                </a:lnTo>
                <a:lnTo>
                  <a:pt x="2093" y="169"/>
                </a:lnTo>
                <a:lnTo>
                  <a:pt x="2269" y="201"/>
                </a:lnTo>
                <a:lnTo>
                  <a:pt x="2443" y="269"/>
                </a:lnTo>
                <a:lnTo>
                  <a:pt x="2617" y="269"/>
                </a:lnTo>
                <a:lnTo>
                  <a:pt x="2791" y="135"/>
                </a:lnTo>
                <a:lnTo>
                  <a:pt x="2965" y="33"/>
                </a:lnTo>
                <a:lnTo>
                  <a:pt x="3140" y="0"/>
                </a:lnTo>
                <a:lnTo>
                  <a:pt x="3315" y="201"/>
                </a:lnTo>
                <a:lnTo>
                  <a:pt x="3489" y="235"/>
                </a:lnTo>
                <a:lnTo>
                  <a:pt x="3663" y="269"/>
                </a:lnTo>
                <a:lnTo>
                  <a:pt x="3838" y="201"/>
                </a:lnTo>
                <a:lnTo>
                  <a:pt x="4012" y="303"/>
                </a:lnTo>
              </a:path>
            </a:pathLst>
          </a:custGeom>
          <a:noFill/>
          <a:ln w="18875" cap="flat" cmpd="sng">
            <a:solidFill>
              <a:srgbClr val="FF0000"/>
            </a:solidFill>
            <a:prstDash val="solid"/>
            <a:round/>
            <a:headEnd type="none" w="med" len="med"/>
            <a:tailEnd type="none" w="med" len="med"/>
          </a:ln>
        </p:spPr>
        <p:txBody>
          <a:bodyPr/>
          <a:lstStyle/>
          <a:p>
            <a:endParaRPr lang="es-ES_tradnl"/>
          </a:p>
        </p:txBody>
      </p:sp>
      <p:sp>
        <p:nvSpPr>
          <p:cNvPr id="15388" name="Freeform 28"/>
          <p:cNvSpPr>
            <a:spLocks/>
          </p:cNvSpPr>
          <p:nvPr/>
        </p:nvSpPr>
        <p:spPr bwMode="auto">
          <a:xfrm>
            <a:off x="771525" y="3951288"/>
            <a:ext cx="134938" cy="131762"/>
          </a:xfrm>
          <a:custGeom>
            <a:avLst/>
            <a:gdLst>
              <a:gd name="T0" fmla="*/ 46 w 94"/>
              <a:gd name="T1" fmla="*/ 94 h 95"/>
              <a:gd name="T2" fmla="*/ 0 w 94"/>
              <a:gd name="T3" fmla="*/ 46 h 95"/>
              <a:gd name="T4" fmla="*/ 46 w 94"/>
              <a:gd name="T5" fmla="*/ 0 h 95"/>
              <a:gd name="T6" fmla="*/ 93 w 94"/>
              <a:gd name="T7" fmla="*/ 46 h 95"/>
              <a:gd name="T8" fmla="*/ 46 w 94"/>
              <a:gd name="T9" fmla="*/ 94 h 95"/>
              <a:gd name="T10" fmla="*/ 46 w 94"/>
              <a:gd name="T11" fmla="*/ 94 h 95"/>
              <a:gd name="T12" fmla="*/ 0 60000 65536"/>
              <a:gd name="T13" fmla="*/ 0 60000 65536"/>
              <a:gd name="T14" fmla="*/ 0 60000 65536"/>
              <a:gd name="T15" fmla="*/ 0 60000 65536"/>
              <a:gd name="T16" fmla="*/ 0 60000 65536"/>
              <a:gd name="T17" fmla="*/ 0 60000 65536"/>
              <a:gd name="T18" fmla="*/ 0 w 94"/>
              <a:gd name="T19" fmla="*/ 0 h 95"/>
              <a:gd name="T20" fmla="*/ 94 w 94"/>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4" h="95">
                <a:moveTo>
                  <a:pt x="46" y="94"/>
                </a:moveTo>
                <a:lnTo>
                  <a:pt x="0" y="46"/>
                </a:lnTo>
                <a:lnTo>
                  <a:pt x="46" y="0"/>
                </a:lnTo>
                <a:lnTo>
                  <a:pt x="93" y="46"/>
                </a:lnTo>
                <a:lnTo>
                  <a:pt x="46" y="94"/>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389" name="Freeform 29"/>
          <p:cNvSpPr>
            <a:spLocks/>
          </p:cNvSpPr>
          <p:nvPr/>
        </p:nvSpPr>
        <p:spPr bwMode="auto">
          <a:xfrm>
            <a:off x="1022350" y="4094163"/>
            <a:ext cx="134938" cy="128587"/>
          </a:xfrm>
          <a:custGeom>
            <a:avLst/>
            <a:gdLst>
              <a:gd name="T0" fmla="*/ 46 w 93"/>
              <a:gd name="T1" fmla="*/ 91 h 92"/>
              <a:gd name="T2" fmla="*/ 0 w 93"/>
              <a:gd name="T3" fmla="*/ 46 h 92"/>
              <a:gd name="T4" fmla="*/ 46 w 93"/>
              <a:gd name="T5" fmla="*/ 0 h 92"/>
              <a:gd name="T6" fmla="*/ 92 w 93"/>
              <a:gd name="T7" fmla="*/ 46 h 92"/>
              <a:gd name="T8" fmla="*/ 46 w 93"/>
              <a:gd name="T9" fmla="*/ 91 h 92"/>
              <a:gd name="T10" fmla="*/ 46 w 93"/>
              <a:gd name="T11" fmla="*/ 91 h 92"/>
              <a:gd name="T12" fmla="*/ 0 60000 65536"/>
              <a:gd name="T13" fmla="*/ 0 60000 65536"/>
              <a:gd name="T14" fmla="*/ 0 60000 65536"/>
              <a:gd name="T15" fmla="*/ 0 60000 65536"/>
              <a:gd name="T16" fmla="*/ 0 60000 65536"/>
              <a:gd name="T17" fmla="*/ 0 60000 65536"/>
              <a:gd name="T18" fmla="*/ 0 w 93"/>
              <a:gd name="T19" fmla="*/ 0 h 92"/>
              <a:gd name="T20" fmla="*/ 93 w 93"/>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3" h="92">
                <a:moveTo>
                  <a:pt x="46" y="91"/>
                </a:moveTo>
                <a:lnTo>
                  <a:pt x="0" y="46"/>
                </a:lnTo>
                <a:lnTo>
                  <a:pt x="46" y="0"/>
                </a:lnTo>
                <a:lnTo>
                  <a:pt x="92" y="46"/>
                </a:lnTo>
                <a:lnTo>
                  <a:pt x="46"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390" name="Freeform 30"/>
          <p:cNvSpPr>
            <a:spLocks/>
          </p:cNvSpPr>
          <p:nvPr/>
        </p:nvSpPr>
        <p:spPr bwMode="auto">
          <a:xfrm>
            <a:off x="1273175" y="4187825"/>
            <a:ext cx="136525" cy="130175"/>
          </a:xfrm>
          <a:custGeom>
            <a:avLst/>
            <a:gdLst>
              <a:gd name="T0" fmla="*/ 47 w 95"/>
              <a:gd name="T1" fmla="*/ 92 h 93"/>
              <a:gd name="T2" fmla="*/ 0 w 95"/>
              <a:gd name="T3" fmla="*/ 46 h 93"/>
              <a:gd name="T4" fmla="*/ 47 w 95"/>
              <a:gd name="T5" fmla="*/ 0 h 93"/>
              <a:gd name="T6" fmla="*/ 94 w 95"/>
              <a:gd name="T7" fmla="*/ 46 h 93"/>
              <a:gd name="T8" fmla="*/ 47 w 95"/>
              <a:gd name="T9" fmla="*/ 92 h 93"/>
              <a:gd name="T10" fmla="*/ 47 w 95"/>
              <a:gd name="T11" fmla="*/ 92 h 93"/>
              <a:gd name="T12" fmla="*/ 0 60000 65536"/>
              <a:gd name="T13" fmla="*/ 0 60000 65536"/>
              <a:gd name="T14" fmla="*/ 0 60000 65536"/>
              <a:gd name="T15" fmla="*/ 0 60000 65536"/>
              <a:gd name="T16" fmla="*/ 0 60000 65536"/>
              <a:gd name="T17" fmla="*/ 0 60000 65536"/>
              <a:gd name="T18" fmla="*/ 0 w 95"/>
              <a:gd name="T19" fmla="*/ 0 h 93"/>
              <a:gd name="T20" fmla="*/ 95 w 95"/>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5" h="93">
                <a:moveTo>
                  <a:pt x="47" y="92"/>
                </a:moveTo>
                <a:lnTo>
                  <a:pt x="0" y="46"/>
                </a:lnTo>
                <a:lnTo>
                  <a:pt x="47" y="0"/>
                </a:lnTo>
                <a:lnTo>
                  <a:pt x="94" y="46"/>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391" name="Freeform 31"/>
          <p:cNvSpPr>
            <a:spLocks/>
          </p:cNvSpPr>
          <p:nvPr/>
        </p:nvSpPr>
        <p:spPr bwMode="auto">
          <a:xfrm>
            <a:off x="1527175" y="4235450"/>
            <a:ext cx="133350" cy="130175"/>
          </a:xfrm>
          <a:custGeom>
            <a:avLst/>
            <a:gdLst>
              <a:gd name="T0" fmla="*/ 46 w 92"/>
              <a:gd name="T1" fmla="*/ 92 h 93"/>
              <a:gd name="T2" fmla="*/ 0 w 92"/>
              <a:gd name="T3" fmla="*/ 46 h 93"/>
              <a:gd name="T4" fmla="*/ 46 w 92"/>
              <a:gd name="T5" fmla="*/ 0 h 93"/>
              <a:gd name="T6" fmla="*/ 91 w 92"/>
              <a:gd name="T7" fmla="*/ 46 h 93"/>
              <a:gd name="T8" fmla="*/ 46 w 92"/>
              <a:gd name="T9" fmla="*/ 92 h 93"/>
              <a:gd name="T10" fmla="*/ 46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46" y="92"/>
                </a:moveTo>
                <a:lnTo>
                  <a:pt x="0" y="46"/>
                </a:lnTo>
                <a:lnTo>
                  <a:pt x="46" y="0"/>
                </a:lnTo>
                <a:lnTo>
                  <a:pt x="91" y="46"/>
                </a:lnTo>
                <a:lnTo>
                  <a:pt x="46"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392" name="Freeform 32"/>
          <p:cNvSpPr>
            <a:spLocks/>
          </p:cNvSpPr>
          <p:nvPr/>
        </p:nvSpPr>
        <p:spPr bwMode="auto">
          <a:xfrm>
            <a:off x="1779588" y="4235450"/>
            <a:ext cx="133350" cy="130175"/>
          </a:xfrm>
          <a:custGeom>
            <a:avLst/>
            <a:gdLst>
              <a:gd name="T0" fmla="*/ 45 w 93"/>
              <a:gd name="T1" fmla="*/ 92 h 93"/>
              <a:gd name="T2" fmla="*/ 0 w 93"/>
              <a:gd name="T3" fmla="*/ 46 h 93"/>
              <a:gd name="T4" fmla="*/ 45 w 93"/>
              <a:gd name="T5" fmla="*/ 0 h 93"/>
              <a:gd name="T6" fmla="*/ 92 w 93"/>
              <a:gd name="T7" fmla="*/ 46 h 93"/>
              <a:gd name="T8" fmla="*/ 45 w 93"/>
              <a:gd name="T9" fmla="*/ 92 h 93"/>
              <a:gd name="T10" fmla="*/ 45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5" y="92"/>
                </a:moveTo>
                <a:lnTo>
                  <a:pt x="0" y="46"/>
                </a:lnTo>
                <a:lnTo>
                  <a:pt x="45" y="0"/>
                </a:lnTo>
                <a:lnTo>
                  <a:pt x="92" y="46"/>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393" name="Freeform 33"/>
          <p:cNvSpPr>
            <a:spLocks/>
          </p:cNvSpPr>
          <p:nvPr/>
        </p:nvSpPr>
        <p:spPr bwMode="auto">
          <a:xfrm>
            <a:off x="2028825" y="4187825"/>
            <a:ext cx="133350" cy="130175"/>
          </a:xfrm>
          <a:custGeom>
            <a:avLst/>
            <a:gdLst>
              <a:gd name="T0" fmla="*/ 47 w 92"/>
              <a:gd name="T1" fmla="*/ 92 h 93"/>
              <a:gd name="T2" fmla="*/ 0 w 92"/>
              <a:gd name="T3" fmla="*/ 46 h 93"/>
              <a:gd name="T4" fmla="*/ 47 w 92"/>
              <a:gd name="T5" fmla="*/ 0 h 93"/>
              <a:gd name="T6" fmla="*/ 91 w 92"/>
              <a:gd name="T7" fmla="*/ 46 h 93"/>
              <a:gd name="T8" fmla="*/ 47 w 92"/>
              <a:gd name="T9" fmla="*/ 92 h 93"/>
              <a:gd name="T10" fmla="*/ 47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47" y="92"/>
                </a:moveTo>
                <a:lnTo>
                  <a:pt x="0" y="46"/>
                </a:lnTo>
                <a:lnTo>
                  <a:pt x="47" y="0"/>
                </a:lnTo>
                <a:lnTo>
                  <a:pt x="91" y="46"/>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394" name="Freeform 34"/>
          <p:cNvSpPr>
            <a:spLocks/>
          </p:cNvSpPr>
          <p:nvPr/>
        </p:nvSpPr>
        <p:spPr bwMode="auto">
          <a:xfrm>
            <a:off x="2281238" y="3998913"/>
            <a:ext cx="134937" cy="131762"/>
          </a:xfrm>
          <a:custGeom>
            <a:avLst/>
            <a:gdLst>
              <a:gd name="T0" fmla="*/ 45 w 93"/>
              <a:gd name="T1" fmla="*/ 92 h 93"/>
              <a:gd name="T2" fmla="*/ 0 w 93"/>
              <a:gd name="T3" fmla="*/ 45 h 93"/>
              <a:gd name="T4" fmla="*/ 45 w 93"/>
              <a:gd name="T5" fmla="*/ 0 h 93"/>
              <a:gd name="T6" fmla="*/ 92 w 93"/>
              <a:gd name="T7" fmla="*/ 45 h 93"/>
              <a:gd name="T8" fmla="*/ 45 w 93"/>
              <a:gd name="T9" fmla="*/ 92 h 93"/>
              <a:gd name="T10" fmla="*/ 45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5" y="92"/>
                </a:moveTo>
                <a:lnTo>
                  <a:pt x="0" y="45"/>
                </a:lnTo>
                <a:lnTo>
                  <a:pt x="45" y="0"/>
                </a:lnTo>
                <a:lnTo>
                  <a:pt x="92" y="45"/>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395" name="Freeform 35"/>
          <p:cNvSpPr>
            <a:spLocks/>
          </p:cNvSpPr>
          <p:nvPr/>
        </p:nvSpPr>
        <p:spPr bwMode="auto">
          <a:xfrm>
            <a:off x="2533650" y="3998913"/>
            <a:ext cx="133350" cy="131762"/>
          </a:xfrm>
          <a:custGeom>
            <a:avLst/>
            <a:gdLst>
              <a:gd name="T0" fmla="*/ 47 w 93"/>
              <a:gd name="T1" fmla="*/ 92 h 93"/>
              <a:gd name="T2" fmla="*/ 0 w 93"/>
              <a:gd name="T3" fmla="*/ 45 h 93"/>
              <a:gd name="T4" fmla="*/ 47 w 93"/>
              <a:gd name="T5" fmla="*/ 0 h 93"/>
              <a:gd name="T6" fmla="*/ 92 w 93"/>
              <a:gd name="T7" fmla="*/ 45 h 93"/>
              <a:gd name="T8" fmla="*/ 47 w 93"/>
              <a:gd name="T9" fmla="*/ 92 h 93"/>
              <a:gd name="T10" fmla="*/ 47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7" y="92"/>
                </a:moveTo>
                <a:lnTo>
                  <a:pt x="0" y="45"/>
                </a:lnTo>
                <a:lnTo>
                  <a:pt x="47" y="0"/>
                </a:lnTo>
                <a:lnTo>
                  <a:pt x="92" y="45"/>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396" name="Freeform 36"/>
          <p:cNvSpPr>
            <a:spLocks/>
          </p:cNvSpPr>
          <p:nvPr/>
        </p:nvSpPr>
        <p:spPr bwMode="auto">
          <a:xfrm>
            <a:off x="2784475" y="3903663"/>
            <a:ext cx="134938" cy="131762"/>
          </a:xfrm>
          <a:custGeom>
            <a:avLst/>
            <a:gdLst>
              <a:gd name="T0" fmla="*/ 47 w 93"/>
              <a:gd name="T1" fmla="*/ 92 h 93"/>
              <a:gd name="T2" fmla="*/ 0 w 93"/>
              <a:gd name="T3" fmla="*/ 45 h 93"/>
              <a:gd name="T4" fmla="*/ 47 w 93"/>
              <a:gd name="T5" fmla="*/ 0 h 93"/>
              <a:gd name="T6" fmla="*/ 92 w 93"/>
              <a:gd name="T7" fmla="*/ 45 h 93"/>
              <a:gd name="T8" fmla="*/ 47 w 93"/>
              <a:gd name="T9" fmla="*/ 92 h 93"/>
              <a:gd name="T10" fmla="*/ 47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7" y="92"/>
                </a:moveTo>
                <a:lnTo>
                  <a:pt x="0" y="45"/>
                </a:lnTo>
                <a:lnTo>
                  <a:pt x="47" y="0"/>
                </a:lnTo>
                <a:lnTo>
                  <a:pt x="92" y="45"/>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397" name="Freeform 37"/>
          <p:cNvSpPr>
            <a:spLocks/>
          </p:cNvSpPr>
          <p:nvPr/>
        </p:nvSpPr>
        <p:spPr bwMode="auto">
          <a:xfrm>
            <a:off x="3036888" y="3951288"/>
            <a:ext cx="134937" cy="131762"/>
          </a:xfrm>
          <a:custGeom>
            <a:avLst/>
            <a:gdLst>
              <a:gd name="T0" fmla="*/ 46 w 93"/>
              <a:gd name="T1" fmla="*/ 94 h 95"/>
              <a:gd name="T2" fmla="*/ 0 w 93"/>
              <a:gd name="T3" fmla="*/ 46 h 95"/>
              <a:gd name="T4" fmla="*/ 46 w 93"/>
              <a:gd name="T5" fmla="*/ 0 h 95"/>
              <a:gd name="T6" fmla="*/ 92 w 93"/>
              <a:gd name="T7" fmla="*/ 46 h 95"/>
              <a:gd name="T8" fmla="*/ 46 w 93"/>
              <a:gd name="T9" fmla="*/ 94 h 95"/>
              <a:gd name="T10" fmla="*/ 46 w 93"/>
              <a:gd name="T11" fmla="*/ 94 h 95"/>
              <a:gd name="T12" fmla="*/ 0 60000 65536"/>
              <a:gd name="T13" fmla="*/ 0 60000 65536"/>
              <a:gd name="T14" fmla="*/ 0 60000 65536"/>
              <a:gd name="T15" fmla="*/ 0 60000 65536"/>
              <a:gd name="T16" fmla="*/ 0 60000 65536"/>
              <a:gd name="T17" fmla="*/ 0 60000 65536"/>
              <a:gd name="T18" fmla="*/ 0 w 93"/>
              <a:gd name="T19" fmla="*/ 0 h 95"/>
              <a:gd name="T20" fmla="*/ 93 w 93"/>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3" h="95">
                <a:moveTo>
                  <a:pt x="46" y="94"/>
                </a:moveTo>
                <a:lnTo>
                  <a:pt x="0" y="46"/>
                </a:lnTo>
                <a:lnTo>
                  <a:pt x="46" y="0"/>
                </a:lnTo>
                <a:lnTo>
                  <a:pt x="92" y="46"/>
                </a:lnTo>
                <a:lnTo>
                  <a:pt x="46" y="94"/>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398" name="Freeform 38"/>
          <p:cNvSpPr>
            <a:spLocks/>
          </p:cNvSpPr>
          <p:nvPr/>
        </p:nvSpPr>
        <p:spPr bwMode="auto">
          <a:xfrm>
            <a:off x="3289300" y="3762375"/>
            <a:ext cx="133350" cy="130175"/>
          </a:xfrm>
          <a:custGeom>
            <a:avLst/>
            <a:gdLst>
              <a:gd name="T0" fmla="*/ 45 w 93"/>
              <a:gd name="T1" fmla="*/ 92 h 93"/>
              <a:gd name="T2" fmla="*/ 0 w 93"/>
              <a:gd name="T3" fmla="*/ 46 h 93"/>
              <a:gd name="T4" fmla="*/ 45 w 93"/>
              <a:gd name="T5" fmla="*/ 0 h 93"/>
              <a:gd name="T6" fmla="*/ 92 w 93"/>
              <a:gd name="T7" fmla="*/ 46 h 93"/>
              <a:gd name="T8" fmla="*/ 45 w 93"/>
              <a:gd name="T9" fmla="*/ 92 h 93"/>
              <a:gd name="T10" fmla="*/ 45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5" y="92"/>
                </a:moveTo>
                <a:lnTo>
                  <a:pt x="0" y="46"/>
                </a:lnTo>
                <a:lnTo>
                  <a:pt x="45" y="0"/>
                </a:lnTo>
                <a:lnTo>
                  <a:pt x="92" y="46"/>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399" name="Freeform 39"/>
          <p:cNvSpPr>
            <a:spLocks/>
          </p:cNvSpPr>
          <p:nvPr/>
        </p:nvSpPr>
        <p:spPr bwMode="auto">
          <a:xfrm>
            <a:off x="3540125" y="3667125"/>
            <a:ext cx="136525" cy="131763"/>
          </a:xfrm>
          <a:custGeom>
            <a:avLst/>
            <a:gdLst>
              <a:gd name="T0" fmla="*/ 46 w 94"/>
              <a:gd name="T1" fmla="*/ 93 h 94"/>
              <a:gd name="T2" fmla="*/ 0 w 94"/>
              <a:gd name="T3" fmla="*/ 46 h 94"/>
              <a:gd name="T4" fmla="*/ 46 w 94"/>
              <a:gd name="T5" fmla="*/ 0 h 94"/>
              <a:gd name="T6" fmla="*/ 93 w 94"/>
              <a:gd name="T7" fmla="*/ 46 h 94"/>
              <a:gd name="T8" fmla="*/ 46 w 94"/>
              <a:gd name="T9" fmla="*/ 93 h 94"/>
              <a:gd name="T10" fmla="*/ 46 w 94"/>
              <a:gd name="T11" fmla="*/ 93 h 94"/>
              <a:gd name="T12" fmla="*/ 0 60000 65536"/>
              <a:gd name="T13" fmla="*/ 0 60000 65536"/>
              <a:gd name="T14" fmla="*/ 0 60000 65536"/>
              <a:gd name="T15" fmla="*/ 0 60000 65536"/>
              <a:gd name="T16" fmla="*/ 0 60000 65536"/>
              <a:gd name="T17" fmla="*/ 0 60000 65536"/>
              <a:gd name="T18" fmla="*/ 0 w 94"/>
              <a:gd name="T19" fmla="*/ 0 h 94"/>
              <a:gd name="T20" fmla="*/ 94 w 94"/>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94" h="94">
                <a:moveTo>
                  <a:pt x="46" y="93"/>
                </a:moveTo>
                <a:lnTo>
                  <a:pt x="0" y="46"/>
                </a:lnTo>
                <a:lnTo>
                  <a:pt x="46" y="0"/>
                </a:lnTo>
                <a:lnTo>
                  <a:pt x="93" y="46"/>
                </a:lnTo>
                <a:lnTo>
                  <a:pt x="46" y="93"/>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00" name="Freeform 40"/>
          <p:cNvSpPr>
            <a:spLocks/>
          </p:cNvSpPr>
          <p:nvPr/>
        </p:nvSpPr>
        <p:spPr bwMode="auto">
          <a:xfrm>
            <a:off x="3790950" y="3857625"/>
            <a:ext cx="134938" cy="130175"/>
          </a:xfrm>
          <a:custGeom>
            <a:avLst/>
            <a:gdLst>
              <a:gd name="T0" fmla="*/ 46 w 93"/>
              <a:gd name="T1" fmla="*/ 92 h 93"/>
              <a:gd name="T2" fmla="*/ 0 w 93"/>
              <a:gd name="T3" fmla="*/ 46 h 93"/>
              <a:gd name="T4" fmla="*/ 46 w 93"/>
              <a:gd name="T5" fmla="*/ 0 h 93"/>
              <a:gd name="T6" fmla="*/ 92 w 93"/>
              <a:gd name="T7" fmla="*/ 46 h 93"/>
              <a:gd name="T8" fmla="*/ 46 w 93"/>
              <a:gd name="T9" fmla="*/ 92 h 93"/>
              <a:gd name="T10" fmla="*/ 46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6" y="92"/>
                </a:moveTo>
                <a:lnTo>
                  <a:pt x="0" y="46"/>
                </a:lnTo>
                <a:lnTo>
                  <a:pt x="46" y="0"/>
                </a:lnTo>
                <a:lnTo>
                  <a:pt x="92" y="46"/>
                </a:lnTo>
                <a:lnTo>
                  <a:pt x="46"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01" name="Freeform 41"/>
          <p:cNvSpPr>
            <a:spLocks/>
          </p:cNvSpPr>
          <p:nvPr/>
        </p:nvSpPr>
        <p:spPr bwMode="auto">
          <a:xfrm>
            <a:off x="4043363" y="3903663"/>
            <a:ext cx="134937" cy="131762"/>
          </a:xfrm>
          <a:custGeom>
            <a:avLst/>
            <a:gdLst>
              <a:gd name="T0" fmla="*/ 48 w 94"/>
              <a:gd name="T1" fmla="*/ 92 h 93"/>
              <a:gd name="T2" fmla="*/ 0 w 94"/>
              <a:gd name="T3" fmla="*/ 45 h 93"/>
              <a:gd name="T4" fmla="*/ 48 w 94"/>
              <a:gd name="T5" fmla="*/ 0 h 93"/>
              <a:gd name="T6" fmla="*/ 93 w 94"/>
              <a:gd name="T7" fmla="*/ 45 h 93"/>
              <a:gd name="T8" fmla="*/ 48 w 94"/>
              <a:gd name="T9" fmla="*/ 92 h 93"/>
              <a:gd name="T10" fmla="*/ 48 w 94"/>
              <a:gd name="T11" fmla="*/ 92 h 93"/>
              <a:gd name="T12" fmla="*/ 0 60000 65536"/>
              <a:gd name="T13" fmla="*/ 0 60000 65536"/>
              <a:gd name="T14" fmla="*/ 0 60000 65536"/>
              <a:gd name="T15" fmla="*/ 0 60000 65536"/>
              <a:gd name="T16" fmla="*/ 0 60000 65536"/>
              <a:gd name="T17" fmla="*/ 0 60000 65536"/>
              <a:gd name="T18" fmla="*/ 0 w 94"/>
              <a:gd name="T19" fmla="*/ 0 h 93"/>
              <a:gd name="T20" fmla="*/ 94 w 94"/>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4" h="93">
                <a:moveTo>
                  <a:pt x="48" y="92"/>
                </a:moveTo>
                <a:lnTo>
                  <a:pt x="0" y="45"/>
                </a:lnTo>
                <a:lnTo>
                  <a:pt x="48" y="0"/>
                </a:lnTo>
                <a:lnTo>
                  <a:pt x="93" y="45"/>
                </a:lnTo>
                <a:lnTo>
                  <a:pt x="48"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02" name="Freeform 42"/>
          <p:cNvSpPr>
            <a:spLocks/>
          </p:cNvSpPr>
          <p:nvPr/>
        </p:nvSpPr>
        <p:spPr bwMode="auto">
          <a:xfrm>
            <a:off x="4295775" y="3998913"/>
            <a:ext cx="133350" cy="131762"/>
          </a:xfrm>
          <a:custGeom>
            <a:avLst/>
            <a:gdLst>
              <a:gd name="T0" fmla="*/ 47 w 93"/>
              <a:gd name="T1" fmla="*/ 92 h 93"/>
              <a:gd name="T2" fmla="*/ 0 w 93"/>
              <a:gd name="T3" fmla="*/ 45 h 93"/>
              <a:gd name="T4" fmla="*/ 47 w 93"/>
              <a:gd name="T5" fmla="*/ 0 h 93"/>
              <a:gd name="T6" fmla="*/ 92 w 93"/>
              <a:gd name="T7" fmla="*/ 45 h 93"/>
              <a:gd name="T8" fmla="*/ 47 w 93"/>
              <a:gd name="T9" fmla="*/ 92 h 93"/>
              <a:gd name="T10" fmla="*/ 47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7" y="92"/>
                </a:moveTo>
                <a:lnTo>
                  <a:pt x="0" y="45"/>
                </a:lnTo>
                <a:lnTo>
                  <a:pt x="47" y="0"/>
                </a:lnTo>
                <a:lnTo>
                  <a:pt x="92" y="45"/>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03" name="Freeform 43"/>
          <p:cNvSpPr>
            <a:spLocks/>
          </p:cNvSpPr>
          <p:nvPr/>
        </p:nvSpPr>
        <p:spPr bwMode="auto">
          <a:xfrm>
            <a:off x="4546600" y="3998913"/>
            <a:ext cx="134938" cy="131762"/>
          </a:xfrm>
          <a:custGeom>
            <a:avLst/>
            <a:gdLst>
              <a:gd name="T0" fmla="*/ 46 w 93"/>
              <a:gd name="T1" fmla="*/ 92 h 93"/>
              <a:gd name="T2" fmla="*/ 0 w 93"/>
              <a:gd name="T3" fmla="*/ 45 h 93"/>
              <a:gd name="T4" fmla="*/ 46 w 93"/>
              <a:gd name="T5" fmla="*/ 0 h 93"/>
              <a:gd name="T6" fmla="*/ 92 w 93"/>
              <a:gd name="T7" fmla="*/ 45 h 93"/>
              <a:gd name="T8" fmla="*/ 46 w 93"/>
              <a:gd name="T9" fmla="*/ 92 h 93"/>
              <a:gd name="T10" fmla="*/ 46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6" y="92"/>
                </a:moveTo>
                <a:lnTo>
                  <a:pt x="0" y="45"/>
                </a:lnTo>
                <a:lnTo>
                  <a:pt x="46" y="0"/>
                </a:lnTo>
                <a:lnTo>
                  <a:pt x="92" y="45"/>
                </a:lnTo>
                <a:lnTo>
                  <a:pt x="46"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04" name="Freeform 44"/>
          <p:cNvSpPr>
            <a:spLocks/>
          </p:cNvSpPr>
          <p:nvPr/>
        </p:nvSpPr>
        <p:spPr bwMode="auto">
          <a:xfrm>
            <a:off x="4800600" y="3808413"/>
            <a:ext cx="133350" cy="131762"/>
          </a:xfrm>
          <a:custGeom>
            <a:avLst/>
            <a:gdLst>
              <a:gd name="T0" fmla="*/ 45 w 93"/>
              <a:gd name="T1" fmla="*/ 92 h 93"/>
              <a:gd name="T2" fmla="*/ 0 w 93"/>
              <a:gd name="T3" fmla="*/ 47 h 93"/>
              <a:gd name="T4" fmla="*/ 45 w 93"/>
              <a:gd name="T5" fmla="*/ 0 h 93"/>
              <a:gd name="T6" fmla="*/ 92 w 93"/>
              <a:gd name="T7" fmla="*/ 47 h 93"/>
              <a:gd name="T8" fmla="*/ 45 w 93"/>
              <a:gd name="T9" fmla="*/ 92 h 93"/>
              <a:gd name="T10" fmla="*/ 45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5" y="92"/>
                </a:moveTo>
                <a:lnTo>
                  <a:pt x="0" y="47"/>
                </a:lnTo>
                <a:lnTo>
                  <a:pt x="45" y="0"/>
                </a:lnTo>
                <a:lnTo>
                  <a:pt x="92" y="47"/>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05" name="Freeform 45"/>
          <p:cNvSpPr>
            <a:spLocks/>
          </p:cNvSpPr>
          <p:nvPr/>
        </p:nvSpPr>
        <p:spPr bwMode="auto">
          <a:xfrm>
            <a:off x="5049838" y="3667125"/>
            <a:ext cx="134937" cy="131763"/>
          </a:xfrm>
          <a:custGeom>
            <a:avLst/>
            <a:gdLst>
              <a:gd name="T0" fmla="*/ 46 w 93"/>
              <a:gd name="T1" fmla="*/ 93 h 94"/>
              <a:gd name="T2" fmla="*/ 0 w 93"/>
              <a:gd name="T3" fmla="*/ 46 h 94"/>
              <a:gd name="T4" fmla="*/ 46 w 93"/>
              <a:gd name="T5" fmla="*/ 0 h 94"/>
              <a:gd name="T6" fmla="*/ 92 w 93"/>
              <a:gd name="T7" fmla="*/ 46 h 94"/>
              <a:gd name="T8" fmla="*/ 46 w 93"/>
              <a:gd name="T9" fmla="*/ 93 h 94"/>
              <a:gd name="T10" fmla="*/ 46 w 93"/>
              <a:gd name="T11" fmla="*/ 93 h 94"/>
              <a:gd name="T12" fmla="*/ 0 60000 65536"/>
              <a:gd name="T13" fmla="*/ 0 60000 65536"/>
              <a:gd name="T14" fmla="*/ 0 60000 65536"/>
              <a:gd name="T15" fmla="*/ 0 60000 65536"/>
              <a:gd name="T16" fmla="*/ 0 60000 65536"/>
              <a:gd name="T17" fmla="*/ 0 60000 65536"/>
              <a:gd name="T18" fmla="*/ 0 w 93"/>
              <a:gd name="T19" fmla="*/ 0 h 94"/>
              <a:gd name="T20" fmla="*/ 93 w 93"/>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93" h="94">
                <a:moveTo>
                  <a:pt x="46" y="93"/>
                </a:moveTo>
                <a:lnTo>
                  <a:pt x="0" y="46"/>
                </a:lnTo>
                <a:lnTo>
                  <a:pt x="46" y="0"/>
                </a:lnTo>
                <a:lnTo>
                  <a:pt x="92" y="46"/>
                </a:lnTo>
                <a:lnTo>
                  <a:pt x="46" y="93"/>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06" name="Freeform 46"/>
          <p:cNvSpPr>
            <a:spLocks/>
          </p:cNvSpPr>
          <p:nvPr/>
        </p:nvSpPr>
        <p:spPr bwMode="auto">
          <a:xfrm>
            <a:off x="5303838" y="3621088"/>
            <a:ext cx="133350" cy="130175"/>
          </a:xfrm>
          <a:custGeom>
            <a:avLst/>
            <a:gdLst>
              <a:gd name="T0" fmla="*/ 46 w 93"/>
              <a:gd name="T1" fmla="*/ 92 h 93"/>
              <a:gd name="T2" fmla="*/ 0 w 93"/>
              <a:gd name="T3" fmla="*/ 46 h 93"/>
              <a:gd name="T4" fmla="*/ 46 w 93"/>
              <a:gd name="T5" fmla="*/ 0 h 93"/>
              <a:gd name="T6" fmla="*/ 92 w 93"/>
              <a:gd name="T7" fmla="*/ 46 h 93"/>
              <a:gd name="T8" fmla="*/ 46 w 93"/>
              <a:gd name="T9" fmla="*/ 92 h 93"/>
              <a:gd name="T10" fmla="*/ 46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6" y="92"/>
                </a:moveTo>
                <a:lnTo>
                  <a:pt x="0" y="46"/>
                </a:lnTo>
                <a:lnTo>
                  <a:pt x="46" y="0"/>
                </a:lnTo>
                <a:lnTo>
                  <a:pt x="92" y="46"/>
                </a:lnTo>
                <a:lnTo>
                  <a:pt x="46"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07" name="Freeform 47"/>
          <p:cNvSpPr>
            <a:spLocks/>
          </p:cNvSpPr>
          <p:nvPr/>
        </p:nvSpPr>
        <p:spPr bwMode="auto">
          <a:xfrm>
            <a:off x="5553075" y="3903663"/>
            <a:ext cx="134938" cy="131762"/>
          </a:xfrm>
          <a:custGeom>
            <a:avLst/>
            <a:gdLst>
              <a:gd name="T0" fmla="*/ 47 w 93"/>
              <a:gd name="T1" fmla="*/ 92 h 93"/>
              <a:gd name="T2" fmla="*/ 0 w 93"/>
              <a:gd name="T3" fmla="*/ 45 h 93"/>
              <a:gd name="T4" fmla="*/ 47 w 93"/>
              <a:gd name="T5" fmla="*/ 0 h 93"/>
              <a:gd name="T6" fmla="*/ 92 w 93"/>
              <a:gd name="T7" fmla="*/ 45 h 93"/>
              <a:gd name="T8" fmla="*/ 47 w 93"/>
              <a:gd name="T9" fmla="*/ 92 h 93"/>
              <a:gd name="T10" fmla="*/ 47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7" y="92"/>
                </a:moveTo>
                <a:lnTo>
                  <a:pt x="0" y="45"/>
                </a:lnTo>
                <a:lnTo>
                  <a:pt x="47" y="0"/>
                </a:lnTo>
                <a:lnTo>
                  <a:pt x="92" y="45"/>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08" name="Freeform 48"/>
          <p:cNvSpPr>
            <a:spLocks/>
          </p:cNvSpPr>
          <p:nvPr/>
        </p:nvSpPr>
        <p:spPr bwMode="auto">
          <a:xfrm>
            <a:off x="5803900" y="3951288"/>
            <a:ext cx="134938" cy="131762"/>
          </a:xfrm>
          <a:custGeom>
            <a:avLst/>
            <a:gdLst>
              <a:gd name="T0" fmla="*/ 47 w 93"/>
              <a:gd name="T1" fmla="*/ 94 h 95"/>
              <a:gd name="T2" fmla="*/ 0 w 93"/>
              <a:gd name="T3" fmla="*/ 46 h 95"/>
              <a:gd name="T4" fmla="*/ 47 w 93"/>
              <a:gd name="T5" fmla="*/ 0 h 95"/>
              <a:gd name="T6" fmla="*/ 92 w 93"/>
              <a:gd name="T7" fmla="*/ 46 h 95"/>
              <a:gd name="T8" fmla="*/ 47 w 93"/>
              <a:gd name="T9" fmla="*/ 94 h 95"/>
              <a:gd name="T10" fmla="*/ 47 w 93"/>
              <a:gd name="T11" fmla="*/ 94 h 95"/>
              <a:gd name="T12" fmla="*/ 0 60000 65536"/>
              <a:gd name="T13" fmla="*/ 0 60000 65536"/>
              <a:gd name="T14" fmla="*/ 0 60000 65536"/>
              <a:gd name="T15" fmla="*/ 0 60000 65536"/>
              <a:gd name="T16" fmla="*/ 0 60000 65536"/>
              <a:gd name="T17" fmla="*/ 0 60000 65536"/>
              <a:gd name="T18" fmla="*/ 0 w 93"/>
              <a:gd name="T19" fmla="*/ 0 h 95"/>
              <a:gd name="T20" fmla="*/ 93 w 93"/>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3" h="95">
                <a:moveTo>
                  <a:pt x="47" y="94"/>
                </a:moveTo>
                <a:lnTo>
                  <a:pt x="0" y="46"/>
                </a:lnTo>
                <a:lnTo>
                  <a:pt x="47" y="0"/>
                </a:lnTo>
                <a:lnTo>
                  <a:pt x="92" y="46"/>
                </a:lnTo>
                <a:lnTo>
                  <a:pt x="47" y="94"/>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09" name="Freeform 49"/>
          <p:cNvSpPr>
            <a:spLocks/>
          </p:cNvSpPr>
          <p:nvPr/>
        </p:nvSpPr>
        <p:spPr bwMode="auto">
          <a:xfrm>
            <a:off x="6059488" y="3998913"/>
            <a:ext cx="133350" cy="131762"/>
          </a:xfrm>
          <a:custGeom>
            <a:avLst/>
            <a:gdLst>
              <a:gd name="T0" fmla="*/ 45 w 93"/>
              <a:gd name="T1" fmla="*/ 92 h 93"/>
              <a:gd name="T2" fmla="*/ 0 w 93"/>
              <a:gd name="T3" fmla="*/ 45 h 93"/>
              <a:gd name="T4" fmla="*/ 45 w 93"/>
              <a:gd name="T5" fmla="*/ 0 h 93"/>
              <a:gd name="T6" fmla="*/ 92 w 93"/>
              <a:gd name="T7" fmla="*/ 45 h 93"/>
              <a:gd name="T8" fmla="*/ 45 w 93"/>
              <a:gd name="T9" fmla="*/ 92 h 93"/>
              <a:gd name="T10" fmla="*/ 45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5" y="92"/>
                </a:moveTo>
                <a:lnTo>
                  <a:pt x="0" y="45"/>
                </a:lnTo>
                <a:lnTo>
                  <a:pt x="45" y="0"/>
                </a:lnTo>
                <a:lnTo>
                  <a:pt x="92" y="45"/>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10" name="Freeform 50"/>
          <p:cNvSpPr>
            <a:spLocks/>
          </p:cNvSpPr>
          <p:nvPr/>
        </p:nvSpPr>
        <p:spPr bwMode="auto">
          <a:xfrm>
            <a:off x="6308725" y="3903663"/>
            <a:ext cx="134938" cy="131762"/>
          </a:xfrm>
          <a:custGeom>
            <a:avLst/>
            <a:gdLst>
              <a:gd name="T0" fmla="*/ 47 w 93"/>
              <a:gd name="T1" fmla="*/ 92 h 93"/>
              <a:gd name="T2" fmla="*/ 0 w 93"/>
              <a:gd name="T3" fmla="*/ 45 h 93"/>
              <a:gd name="T4" fmla="*/ 47 w 93"/>
              <a:gd name="T5" fmla="*/ 0 h 93"/>
              <a:gd name="T6" fmla="*/ 92 w 93"/>
              <a:gd name="T7" fmla="*/ 45 h 93"/>
              <a:gd name="T8" fmla="*/ 47 w 93"/>
              <a:gd name="T9" fmla="*/ 92 h 93"/>
              <a:gd name="T10" fmla="*/ 47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7" y="92"/>
                </a:moveTo>
                <a:lnTo>
                  <a:pt x="0" y="45"/>
                </a:lnTo>
                <a:lnTo>
                  <a:pt x="47" y="0"/>
                </a:lnTo>
                <a:lnTo>
                  <a:pt x="92" y="45"/>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11" name="Freeform 51"/>
          <p:cNvSpPr>
            <a:spLocks/>
          </p:cNvSpPr>
          <p:nvPr/>
        </p:nvSpPr>
        <p:spPr bwMode="auto">
          <a:xfrm>
            <a:off x="6562725" y="4046538"/>
            <a:ext cx="133350" cy="130175"/>
          </a:xfrm>
          <a:custGeom>
            <a:avLst/>
            <a:gdLst>
              <a:gd name="T0" fmla="*/ 45 w 92"/>
              <a:gd name="T1" fmla="*/ 92 h 93"/>
              <a:gd name="T2" fmla="*/ 0 w 92"/>
              <a:gd name="T3" fmla="*/ 46 h 93"/>
              <a:gd name="T4" fmla="*/ 45 w 92"/>
              <a:gd name="T5" fmla="*/ 0 h 93"/>
              <a:gd name="T6" fmla="*/ 91 w 92"/>
              <a:gd name="T7" fmla="*/ 46 h 93"/>
              <a:gd name="T8" fmla="*/ 45 w 92"/>
              <a:gd name="T9" fmla="*/ 92 h 93"/>
              <a:gd name="T10" fmla="*/ 45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45" y="92"/>
                </a:moveTo>
                <a:lnTo>
                  <a:pt x="0" y="46"/>
                </a:lnTo>
                <a:lnTo>
                  <a:pt x="45" y="0"/>
                </a:lnTo>
                <a:lnTo>
                  <a:pt x="91" y="46"/>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5412" name="Line 52"/>
          <p:cNvSpPr>
            <a:spLocks noChangeShapeType="1"/>
          </p:cNvSpPr>
          <p:nvPr/>
        </p:nvSpPr>
        <p:spPr bwMode="auto">
          <a:xfrm flipV="1">
            <a:off x="836613" y="4465638"/>
            <a:ext cx="1587" cy="69850"/>
          </a:xfrm>
          <a:prstGeom prst="line">
            <a:avLst/>
          </a:prstGeom>
          <a:noFill/>
          <a:ln w="9438">
            <a:solidFill>
              <a:srgbClr val="808080"/>
            </a:solidFill>
            <a:round/>
            <a:headEnd/>
            <a:tailEnd/>
          </a:ln>
        </p:spPr>
        <p:txBody>
          <a:bodyPr/>
          <a:lstStyle/>
          <a:p>
            <a:endParaRPr lang="es-ES_tradnl"/>
          </a:p>
        </p:txBody>
      </p:sp>
      <p:sp>
        <p:nvSpPr>
          <p:cNvPr id="15413" name="Line 53"/>
          <p:cNvSpPr>
            <a:spLocks noChangeShapeType="1"/>
          </p:cNvSpPr>
          <p:nvPr/>
        </p:nvSpPr>
        <p:spPr bwMode="auto">
          <a:xfrm flipV="1">
            <a:off x="1090613" y="4465638"/>
            <a:ext cx="1587" cy="69850"/>
          </a:xfrm>
          <a:prstGeom prst="line">
            <a:avLst/>
          </a:prstGeom>
          <a:noFill/>
          <a:ln w="9438">
            <a:solidFill>
              <a:srgbClr val="808080"/>
            </a:solidFill>
            <a:round/>
            <a:headEnd/>
            <a:tailEnd/>
          </a:ln>
        </p:spPr>
        <p:txBody>
          <a:bodyPr/>
          <a:lstStyle/>
          <a:p>
            <a:endParaRPr lang="es-ES_tradnl"/>
          </a:p>
        </p:txBody>
      </p:sp>
      <p:sp>
        <p:nvSpPr>
          <p:cNvPr id="15414" name="Line 54"/>
          <p:cNvSpPr>
            <a:spLocks noChangeShapeType="1"/>
          </p:cNvSpPr>
          <p:nvPr/>
        </p:nvSpPr>
        <p:spPr bwMode="auto">
          <a:xfrm flipV="1">
            <a:off x="1341438" y="4465638"/>
            <a:ext cx="1587" cy="69850"/>
          </a:xfrm>
          <a:prstGeom prst="line">
            <a:avLst/>
          </a:prstGeom>
          <a:noFill/>
          <a:ln w="9438">
            <a:solidFill>
              <a:srgbClr val="808080"/>
            </a:solidFill>
            <a:round/>
            <a:headEnd/>
            <a:tailEnd/>
          </a:ln>
        </p:spPr>
        <p:txBody>
          <a:bodyPr/>
          <a:lstStyle/>
          <a:p>
            <a:endParaRPr lang="es-ES_tradnl"/>
          </a:p>
        </p:txBody>
      </p:sp>
      <p:sp>
        <p:nvSpPr>
          <p:cNvPr id="15415" name="Line 55"/>
          <p:cNvSpPr>
            <a:spLocks noChangeShapeType="1"/>
          </p:cNvSpPr>
          <p:nvPr/>
        </p:nvSpPr>
        <p:spPr bwMode="auto">
          <a:xfrm flipV="1">
            <a:off x="1593850" y="4465638"/>
            <a:ext cx="1588" cy="69850"/>
          </a:xfrm>
          <a:prstGeom prst="line">
            <a:avLst/>
          </a:prstGeom>
          <a:noFill/>
          <a:ln w="9438">
            <a:solidFill>
              <a:srgbClr val="808080"/>
            </a:solidFill>
            <a:round/>
            <a:headEnd/>
            <a:tailEnd/>
          </a:ln>
        </p:spPr>
        <p:txBody>
          <a:bodyPr/>
          <a:lstStyle/>
          <a:p>
            <a:endParaRPr lang="es-ES_tradnl"/>
          </a:p>
        </p:txBody>
      </p:sp>
      <p:sp>
        <p:nvSpPr>
          <p:cNvPr id="15416" name="Line 56"/>
          <p:cNvSpPr>
            <a:spLocks noChangeShapeType="1"/>
          </p:cNvSpPr>
          <p:nvPr/>
        </p:nvSpPr>
        <p:spPr bwMode="auto">
          <a:xfrm flipV="1">
            <a:off x="1844675" y="4465638"/>
            <a:ext cx="1588" cy="69850"/>
          </a:xfrm>
          <a:prstGeom prst="line">
            <a:avLst/>
          </a:prstGeom>
          <a:noFill/>
          <a:ln w="9438">
            <a:solidFill>
              <a:srgbClr val="808080"/>
            </a:solidFill>
            <a:round/>
            <a:headEnd/>
            <a:tailEnd/>
          </a:ln>
        </p:spPr>
        <p:txBody>
          <a:bodyPr/>
          <a:lstStyle/>
          <a:p>
            <a:endParaRPr lang="es-ES_tradnl"/>
          </a:p>
        </p:txBody>
      </p:sp>
      <p:sp>
        <p:nvSpPr>
          <p:cNvPr id="15417" name="Line 57"/>
          <p:cNvSpPr>
            <a:spLocks noChangeShapeType="1"/>
          </p:cNvSpPr>
          <p:nvPr/>
        </p:nvSpPr>
        <p:spPr bwMode="auto">
          <a:xfrm flipV="1">
            <a:off x="2097088" y="4465638"/>
            <a:ext cx="1587" cy="69850"/>
          </a:xfrm>
          <a:prstGeom prst="line">
            <a:avLst/>
          </a:prstGeom>
          <a:noFill/>
          <a:ln w="9438">
            <a:solidFill>
              <a:srgbClr val="808080"/>
            </a:solidFill>
            <a:round/>
            <a:headEnd/>
            <a:tailEnd/>
          </a:ln>
        </p:spPr>
        <p:txBody>
          <a:bodyPr/>
          <a:lstStyle/>
          <a:p>
            <a:endParaRPr lang="es-ES_tradnl"/>
          </a:p>
        </p:txBody>
      </p:sp>
      <p:sp>
        <p:nvSpPr>
          <p:cNvPr id="15418" name="Line 58"/>
          <p:cNvSpPr>
            <a:spLocks noChangeShapeType="1"/>
          </p:cNvSpPr>
          <p:nvPr/>
        </p:nvSpPr>
        <p:spPr bwMode="auto">
          <a:xfrm flipV="1">
            <a:off x="2347913" y="4465638"/>
            <a:ext cx="1587" cy="69850"/>
          </a:xfrm>
          <a:prstGeom prst="line">
            <a:avLst/>
          </a:prstGeom>
          <a:noFill/>
          <a:ln w="9438">
            <a:solidFill>
              <a:srgbClr val="808080"/>
            </a:solidFill>
            <a:round/>
            <a:headEnd/>
            <a:tailEnd/>
          </a:ln>
        </p:spPr>
        <p:txBody>
          <a:bodyPr/>
          <a:lstStyle/>
          <a:p>
            <a:endParaRPr lang="es-ES_tradnl"/>
          </a:p>
        </p:txBody>
      </p:sp>
      <p:sp>
        <p:nvSpPr>
          <p:cNvPr id="15419" name="Line 59"/>
          <p:cNvSpPr>
            <a:spLocks noChangeShapeType="1"/>
          </p:cNvSpPr>
          <p:nvPr/>
        </p:nvSpPr>
        <p:spPr bwMode="auto">
          <a:xfrm flipV="1">
            <a:off x="2600325" y="4465638"/>
            <a:ext cx="1588" cy="69850"/>
          </a:xfrm>
          <a:prstGeom prst="line">
            <a:avLst/>
          </a:prstGeom>
          <a:noFill/>
          <a:ln w="9438">
            <a:solidFill>
              <a:srgbClr val="808080"/>
            </a:solidFill>
            <a:round/>
            <a:headEnd/>
            <a:tailEnd/>
          </a:ln>
        </p:spPr>
        <p:txBody>
          <a:bodyPr/>
          <a:lstStyle/>
          <a:p>
            <a:endParaRPr lang="es-ES_tradnl"/>
          </a:p>
        </p:txBody>
      </p:sp>
      <p:sp>
        <p:nvSpPr>
          <p:cNvPr id="15420" name="Line 60"/>
          <p:cNvSpPr>
            <a:spLocks noChangeShapeType="1"/>
          </p:cNvSpPr>
          <p:nvPr/>
        </p:nvSpPr>
        <p:spPr bwMode="auto">
          <a:xfrm flipV="1">
            <a:off x="2851150" y="4465638"/>
            <a:ext cx="1588" cy="69850"/>
          </a:xfrm>
          <a:prstGeom prst="line">
            <a:avLst/>
          </a:prstGeom>
          <a:noFill/>
          <a:ln w="9438">
            <a:solidFill>
              <a:srgbClr val="808080"/>
            </a:solidFill>
            <a:round/>
            <a:headEnd/>
            <a:tailEnd/>
          </a:ln>
        </p:spPr>
        <p:txBody>
          <a:bodyPr/>
          <a:lstStyle/>
          <a:p>
            <a:endParaRPr lang="es-ES_tradnl"/>
          </a:p>
        </p:txBody>
      </p:sp>
      <p:sp>
        <p:nvSpPr>
          <p:cNvPr id="15421" name="Line 61"/>
          <p:cNvSpPr>
            <a:spLocks noChangeShapeType="1"/>
          </p:cNvSpPr>
          <p:nvPr/>
        </p:nvSpPr>
        <p:spPr bwMode="auto">
          <a:xfrm flipV="1">
            <a:off x="3105150" y="4465638"/>
            <a:ext cx="1588" cy="69850"/>
          </a:xfrm>
          <a:prstGeom prst="line">
            <a:avLst/>
          </a:prstGeom>
          <a:noFill/>
          <a:ln w="9438">
            <a:solidFill>
              <a:srgbClr val="808080"/>
            </a:solidFill>
            <a:round/>
            <a:headEnd/>
            <a:tailEnd/>
          </a:ln>
        </p:spPr>
        <p:txBody>
          <a:bodyPr/>
          <a:lstStyle/>
          <a:p>
            <a:endParaRPr lang="es-ES_tradnl"/>
          </a:p>
        </p:txBody>
      </p:sp>
      <p:sp>
        <p:nvSpPr>
          <p:cNvPr id="15422" name="Line 62"/>
          <p:cNvSpPr>
            <a:spLocks noChangeShapeType="1"/>
          </p:cNvSpPr>
          <p:nvPr/>
        </p:nvSpPr>
        <p:spPr bwMode="auto">
          <a:xfrm flipV="1">
            <a:off x="3355975" y="4465638"/>
            <a:ext cx="1588" cy="69850"/>
          </a:xfrm>
          <a:prstGeom prst="line">
            <a:avLst/>
          </a:prstGeom>
          <a:noFill/>
          <a:ln w="9438">
            <a:solidFill>
              <a:srgbClr val="808080"/>
            </a:solidFill>
            <a:round/>
            <a:headEnd/>
            <a:tailEnd/>
          </a:ln>
        </p:spPr>
        <p:txBody>
          <a:bodyPr/>
          <a:lstStyle/>
          <a:p>
            <a:endParaRPr lang="es-ES_tradnl"/>
          </a:p>
        </p:txBody>
      </p:sp>
      <p:sp>
        <p:nvSpPr>
          <p:cNvPr id="15423" name="Line 63"/>
          <p:cNvSpPr>
            <a:spLocks noChangeShapeType="1"/>
          </p:cNvSpPr>
          <p:nvPr/>
        </p:nvSpPr>
        <p:spPr bwMode="auto">
          <a:xfrm flipV="1">
            <a:off x="3606800" y="4465638"/>
            <a:ext cx="1588" cy="69850"/>
          </a:xfrm>
          <a:prstGeom prst="line">
            <a:avLst/>
          </a:prstGeom>
          <a:noFill/>
          <a:ln w="9438">
            <a:solidFill>
              <a:srgbClr val="808080"/>
            </a:solidFill>
            <a:round/>
            <a:headEnd/>
            <a:tailEnd/>
          </a:ln>
        </p:spPr>
        <p:txBody>
          <a:bodyPr/>
          <a:lstStyle/>
          <a:p>
            <a:endParaRPr lang="es-ES_tradnl"/>
          </a:p>
        </p:txBody>
      </p:sp>
      <p:sp>
        <p:nvSpPr>
          <p:cNvPr id="15424" name="Line 64"/>
          <p:cNvSpPr>
            <a:spLocks noChangeShapeType="1"/>
          </p:cNvSpPr>
          <p:nvPr/>
        </p:nvSpPr>
        <p:spPr bwMode="auto">
          <a:xfrm flipV="1">
            <a:off x="3857625" y="4465638"/>
            <a:ext cx="1588" cy="69850"/>
          </a:xfrm>
          <a:prstGeom prst="line">
            <a:avLst/>
          </a:prstGeom>
          <a:noFill/>
          <a:ln w="9438">
            <a:solidFill>
              <a:srgbClr val="808080"/>
            </a:solidFill>
            <a:round/>
            <a:headEnd/>
            <a:tailEnd/>
          </a:ln>
        </p:spPr>
        <p:txBody>
          <a:bodyPr/>
          <a:lstStyle/>
          <a:p>
            <a:endParaRPr lang="es-ES_tradnl"/>
          </a:p>
        </p:txBody>
      </p:sp>
      <p:sp>
        <p:nvSpPr>
          <p:cNvPr id="15425" name="Line 65"/>
          <p:cNvSpPr>
            <a:spLocks noChangeShapeType="1"/>
          </p:cNvSpPr>
          <p:nvPr/>
        </p:nvSpPr>
        <p:spPr bwMode="auto">
          <a:xfrm flipV="1">
            <a:off x="4111625" y="4465638"/>
            <a:ext cx="1588" cy="69850"/>
          </a:xfrm>
          <a:prstGeom prst="line">
            <a:avLst/>
          </a:prstGeom>
          <a:noFill/>
          <a:ln w="9438">
            <a:solidFill>
              <a:srgbClr val="808080"/>
            </a:solidFill>
            <a:round/>
            <a:headEnd/>
            <a:tailEnd/>
          </a:ln>
        </p:spPr>
        <p:txBody>
          <a:bodyPr/>
          <a:lstStyle/>
          <a:p>
            <a:endParaRPr lang="es-ES_tradnl"/>
          </a:p>
        </p:txBody>
      </p:sp>
      <p:sp>
        <p:nvSpPr>
          <p:cNvPr id="15426" name="Line 66"/>
          <p:cNvSpPr>
            <a:spLocks noChangeShapeType="1"/>
          </p:cNvSpPr>
          <p:nvPr/>
        </p:nvSpPr>
        <p:spPr bwMode="auto">
          <a:xfrm flipV="1">
            <a:off x="4362450" y="4465638"/>
            <a:ext cx="1588" cy="69850"/>
          </a:xfrm>
          <a:prstGeom prst="line">
            <a:avLst/>
          </a:prstGeom>
          <a:noFill/>
          <a:ln w="9438">
            <a:solidFill>
              <a:srgbClr val="808080"/>
            </a:solidFill>
            <a:round/>
            <a:headEnd/>
            <a:tailEnd/>
          </a:ln>
        </p:spPr>
        <p:txBody>
          <a:bodyPr/>
          <a:lstStyle/>
          <a:p>
            <a:endParaRPr lang="es-ES_tradnl"/>
          </a:p>
        </p:txBody>
      </p:sp>
      <p:sp>
        <p:nvSpPr>
          <p:cNvPr id="15427" name="Line 67"/>
          <p:cNvSpPr>
            <a:spLocks noChangeShapeType="1"/>
          </p:cNvSpPr>
          <p:nvPr/>
        </p:nvSpPr>
        <p:spPr bwMode="auto">
          <a:xfrm flipV="1">
            <a:off x="4614863" y="4465638"/>
            <a:ext cx="1587" cy="69850"/>
          </a:xfrm>
          <a:prstGeom prst="line">
            <a:avLst/>
          </a:prstGeom>
          <a:noFill/>
          <a:ln w="9438">
            <a:solidFill>
              <a:srgbClr val="808080"/>
            </a:solidFill>
            <a:round/>
            <a:headEnd/>
            <a:tailEnd/>
          </a:ln>
        </p:spPr>
        <p:txBody>
          <a:bodyPr/>
          <a:lstStyle/>
          <a:p>
            <a:endParaRPr lang="es-ES_tradnl"/>
          </a:p>
        </p:txBody>
      </p:sp>
      <p:sp>
        <p:nvSpPr>
          <p:cNvPr id="15428" name="Line 68"/>
          <p:cNvSpPr>
            <a:spLocks noChangeShapeType="1"/>
          </p:cNvSpPr>
          <p:nvPr/>
        </p:nvSpPr>
        <p:spPr bwMode="auto">
          <a:xfrm flipV="1">
            <a:off x="4865688" y="4465638"/>
            <a:ext cx="1587" cy="69850"/>
          </a:xfrm>
          <a:prstGeom prst="line">
            <a:avLst/>
          </a:prstGeom>
          <a:noFill/>
          <a:ln w="9438">
            <a:solidFill>
              <a:srgbClr val="808080"/>
            </a:solidFill>
            <a:round/>
            <a:headEnd/>
            <a:tailEnd/>
          </a:ln>
        </p:spPr>
        <p:txBody>
          <a:bodyPr/>
          <a:lstStyle/>
          <a:p>
            <a:endParaRPr lang="es-ES_tradnl"/>
          </a:p>
        </p:txBody>
      </p:sp>
      <p:sp>
        <p:nvSpPr>
          <p:cNvPr id="15429" name="Line 69"/>
          <p:cNvSpPr>
            <a:spLocks noChangeShapeType="1"/>
          </p:cNvSpPr>
          <p:nvPr/>
        </p:nvSpPr>
        <p:spPr bwMode="auto">
          <a:xfrm flipV="1">
            <a:off x="5116513" y="4465638"/>
            <a:ext cx="1587" cy="69850"/>
          </a:xfrm>
          <a:prstGeom prst="line">
            <a:avLst/>
          </a:prstGeom>
          <a:noFill/>
          <a:ln w="9438">
            <a:solidFill>
              <a:srgbClr val="808080"/>
            </a:solidFill>
            <a:round/>
            <a:headEnd/>
            <a:tailEnd/>
          </a:ln>
        </p:spPr>
        <p:txBody>
          <a:bodyPr/>
          <a:lstStyle/>
          <a:p>
            <a:endParaRPr lang="es-ES_tradnl"/>
          </a:p>
        </p:txBody>
      </p:sp>
      <p:sp>
        <p:nvSpPr>
          <p:cNvPr id="15430" name="Line 70"/>
          <p:cNvSpPr>
            <a:spLocks noChangeShapeType="1"/>
          </p:cNvSpPr>
          <p:nvPr/>
        </p:nvSpPr>
        <p:spPr bwMode="auto">
          <a:xfrm flipV="1">
            <a:off x="5368925" y="4465638"/>
            <a:ext cx="1588" cy="69850"/>
          </a:xfrm>
          <a:prstGeom prst="line">
            <a:avLst/>
          </a:prstGeom>
          <a:noFill/>
          <a:ln w="9438">
            <a:solidFill>
              <a:srgbClr val="808080"/>
            </a:solidFill>
            <a:round/>
            <a:headEnd/>
            <a:tailEnd/>
          </a:ln>
        </p:spPr>
        <p:txBody>
          <a:bodyPr/>
          <a:lstStyle/>
          <a:p>
            <a:endParaRPr lang="es-ES_tradnl"/>
          </a:p>
        </p:txBody>
      </p:sp>
      <p:sp>
        <p:nvSpPr>
          <p:cNvPr id="15431" name="Line 71"/>
          <p:cNvSpPr>
            <a:spLocks noChangeShapeType="1"/>
          </p:cNvSpPr>
          <p:nvPr/>
        </p:nvSpPr>
        <p:spPr bwMode="auto">
          <a:xfrm flipV="1">
            <a:off x="5621338" y="4465638"/>
            <a:ext cx="1587" cy="69850"/>
          </a:xfrm>
          <a:prstGeom prst="line">
            <a:avLst/>
          </a:prstGeom>
          <a:noFill/>
          <a:ln w="9438">
            <a:solidFill>
              <a:srgbClr val="808080"/>
            </a:solidFill>
            <a:round/>
            <a:headEnd/>
            <a:tailEnd/>
          </a:ln>
        </p:spPr>
        <p:txBody>
          <a:bodyPr/>
          <a:lstStyle/>
          <a:p>
            <a:endParaRPr lang="es-ES_tradnl"/>
          </a:p>
        </p:txBody>
      </p:sp>
      <p:sp>
        <p:nvSpPr>
          <p:cNvPr id="15432" name="Line 72"/>
          <p:cNvSpPr>
            <a:spLocks noChangeShapeType="1"/>
          </p:cNvSpPr>
          <p:nvPr/>
        </p:nvSpPr>
        <p:spPr bwMode="auto">
          <a:xfrm flipV="1">
            <a:off x="5875338" y="4465638"/>
            <a:ext cx="1587" cy="69850"/>
          </a:xfrm>
          <a:prstGeom prst="line">
            <a:avLst/>
          </a:prstGeom>
          <a:noFill/>
          <a:ln w="9438">
            <a:solidFill>
              <a:srgbClr val="808080"/>
            </a:solidFill>
            <a:round/>
            <a:headEnd/>
            <a:tailEnd/>
          </a:ln>
        </p:spPr>
        <p:txBody>
          <a:bodyPr/>
          <a:lstStyle/>
          <a:p>
            <a:endParaRPr lang="es-ES_tradnl"/>
          </a:p>
        </p:txBody>
      </p:sp>
      <p:sp>
        <p:nvSpPr>
          <p:cNvPr id="15433" name="Line 73"/>
          <p:cNvSpPr>
            <a:spLocks noChangeShapeType="1"/>
          </p:cNvSpPr>
          <p:nvPr/>
        </p:nvSpPr>
        <p:spPr bwMode="auto">
          <a:xfrm flipV="1">
            <a:off x="6124575" y="4465638"/>
            <a:ext cx="0" cy="69850"/>
          </a:xfrm>
          <a:prstGeom prst="line">
            <a:avLst/>
          </a:prstGeom>
          <a:noFill/>
          <a:ln w="9438">
            <a:solidFill>
              <a:srgbClr val="808080"/>
            </a:solidFill>
            <a:round/>
            <a:headEnd/>
            <a:tailEnd/>
          </a:ln>
        </p:spPr>
        <p:txBody>
          <a:bodyPr/>
          <a:lstStyle/>
          <a:p>
            <a:endParaRPr lang="es-ES_tradnl"/>
          </a:p>
        </p:txBody>
      </p:sp>
      <p:sp>
        <p:nvSpPr>
          <p:cNvPr id="15434" name="Line 74"/>
          <p:cNvSpPr>
            <a:spLocks noChangeShapeType="1"/>
          </p:cNvSpPr>
          <p:nvPr/>
        </p:nvSpPr>
        <p:spPr bwMode="auto">
          <a:xfrm flipV="1">
            <a:off x="6375400" y="4465638"/>
            <a:ext cx="1588" cy="69850"/>
          </a:xfrm>
          <a:prstGeom prst="line">
            <a:avLst/>
          </a:prstGeom>
          <a:noFill/>
          <a:ln w="9438">
            <a:solidFill>
              <a:srgbClr val="808080"/>
            </a:solidFill>
            <a:round/>
            <a:headEnd/>
            <a:tailEnd/>
          </a:ln>
        </p:spPr>
        <p:txBody>
          <a:bodyPr/>
          <a:lstStyle/>
          <a:p>
            <a:endParaRPr lang="es-ES_tradnl"/>
          </a:p>
        </p:txBody>
      </p:sp>
      <p:sp>
        <p:nvSpPr>
          <p:cNvPr id="15435" name="Line 75"/>
          <p:cNvSpPr>
            <a:spLocks noChangeShapeType="1"/>
          </p:cNvSpPr>
          <p:nvPr/>
        </p:nvSpPr>
        <p:spPr bwMode="auto">
          <a:xfrm flipV="1">
            <a:off x="6627813" y="4465638"/>
            <a:ext cx="1587" cy="69850"/>
          </a:xfrm>
          <a:prstGeom prst="line">
            <a:avLst/>
          </a:prstGeom>
          <a:noFill/>
          <a:ln w="9438">
            <a:solidFill>
              <a:srgbClr val="808080"/>
            </a:solidFill>
            <a:round/>
            <a:headEnd/>
            <a:tailEnd/>
          </a:ln>
        </p:spPr>
        <p:txBody>
          <a:bodyPr/>
          <a:lstStyle/>
          <a:p>
            <a:endParaRPr lang="es-ES_tradnl"/>
          </a:p>
        </p:txBody>
      </p:sp>
      <p:sp>
        <p:nvSpPr>
          <p:cNvPr id="15436" name="Line 76"/>
          <p:cNvSpPr>
            <a:spLocks noChangeShapeType="1"/>
          </p:cNvSpPr>
          <p:nvPr/>
        </p:nvSpPr>
        <p:spPr bwMode="auto">
          <a:xfrm>
            <a:off x="733425" y="4298950"/>
            <a:ext cx="33338" cy="1588"/>
          </a:xfrm>
          <a:prstGeom prst="line">
            <a:avLst/>
          </a:prstGeom>
          <a:noFill/>
          <a:ln w="9438">
            <a:solidFill>
              <a:srgbClr val="808080"/>
            </a:solidFill>
            <a:round/>
            <a:headEnd/>
            <a:tailEnd/>
          </a:ln>
        </p:spPr>
        <p:txBody>
          <a:bodyPr/>
          <a:lstStyle/>
          <a:p>
            <a:endParaRPr lang="es-ES_tradnl"/>
          </a:p>
        </p:txBody>
      </p:sp>
      <p:sp>
        <p:nvSpPr>
          <p:cNvPr id="15437" name="Line 77"/>
          <p:cNvSpPr>
            <a:spLocks noChangeShapeType="1"/>
          </p:cNvSpPr>
          <p:nvPr/>
        </p:nvSpPr>
        <p:spPr bwMode="auto">
          <a:xfrm>
            <a:off x="733425" y="3827463"/>
            <a:ext cx="33338" cy="1587"/>
          </a:xfrm>
          <a:prstGeom prst="line">
            <a:avLst/>
          </a:prstGeom>
          <a:noFill/>
          <a:ln w="9438">
            <a:solidFill>
              <a:srgbClr val="808080"/>
            </a:solidFill>
            <a:round/>
            <a:headEnd/>
            <a:tailEnd/>
          </a:ln>
        </p:spPr>
        <p:txBody>
          <a:bodyPr/>
          <a:lstStyle/>
          <a:p>
            <a:endParaRPr lang="es-ES_tradnl"/>
          </a:p>
        </p:txBody>
      </p:sp>
      <p:sp>
        <p:nvSpPr>
          <p:cNvPr id="15438" name="Line 78"/>
          <p:cNvSpPr>
            <a:spLocks noChangeShapeType="1"/>
          </p:cNvSpPr>
          <p:nvPr/>
        </p:nvSpPr>
        <p:spPr bwMode="auto">
          <a:xfrm>
            <a:off x="733425" y="3354388"/>
            <a:ext cx="33338" cy="1587"/>
          </a:xfrm>
          <a:prstGeom prst="line">
            <a:avLst/>
          </a:prstGeom>
          <a:noFill/>
          <a:ln w="9438">
            <a:solidFill>
              <a:srgbClr val="808080"/>
            </a:solidFill>
            <a:round/>
            <a:headEnd/>
            <a:tailEnd/>
          </a:ln>
        </p:spPr>
        <p:txBody>
          <a:bodyPr/>
          <a:lstStyle/>
          <a:p>
            <a:endParaRPr lang="es-ES_tradnl"/>
          </a:p>
        </p:txBody>
      </p:sp>
      <p:sp>
        <p:nvSpPr>
          <p:cNvPr id="15439" name="Line 79"/>
          <p:cNvSpPr>
            <a:spLocks noChangeShapeType="1"/>
          </p:cNvSpPr>
          <p:nvPr/>
        </p:nvSpPr>
        <p:spPr bwMode="auto">
          <a:xfrm>
            <a:off x="733425" y="2881313"/>
            <a:ext cx="33338" cy="1587"/>
          </a:xfrm>
          <a:prstGeom prst="line">
            <a:avLst/>
          </a:prstGeom>
          <a:noFill/>
          <a:ln w="9438">
            <a:solidFill>
              <a:srgbClr val="808080"/>
            </a:solidFill>
            <a:round/>
            <a:headEnd/>
            <a:tailEnd/>
          </a:ln>
        </p:spPr>
        <p:txBody>
          <a:bodyPr/>
          <a:lstStyle/>
          <a:p>
            <a:endParaRPr lang="es-ES_tradnl"/>
          </a:p>
        </p:txBody>
      </p:sp>
      <p:sp>
        <p:nvSpPr>
          <p:cNvPr id="15440" name="Line 80"/>
          <p:cNvSpPr>
            <a:spLocks noChangeShapeType="1"/>
          </p:cNvSpPr>
          <p:nvPr/>
        </p:nvSpPr>
        <p:spPr bwMode="auto">
          <a:xfrm>
            <a:off x="733425" y="2409825"/>
            <a:ext cx="33338" cy="1588"/>
          </a:xfrm>
          <a:prstGeom prst="line">
            <a:avLst/>
          </a:prstGeom>
          <a:noFill/>
          <a:ln w="9438">
            <a:solidFill>
              <a:srgbClr val="808080"/>
            </a:solidFill>
            <a:round/>
            <a:headEnd/>
            <a:tailEnd/>
          </a:ln>
        </p:spPr>
        <p:txBody>
          <a:bodyPr/>
          <a:lstStyle/>
          <a:p>
            <a:endParaRPr lang="es-ES_tradnl"/>
          </a:p>
        </p:txBody>
      </p:sp>
      <p:sp>
        <p:nvSpPr>
          <p:cNvPr id="15441" name="Line 81"/>
          <p:cNvSpPr>
            <a:spLocks noChangeShapeType="1"/>
          </p:cNvSpPr>
          <p:nvPr/>
        </p:nvSpPr>
        <p:spPr bwMode="auto">
          <a:xfrm>
            <a:off x="733425" y="4535488"/>
            <a:ext cx="71438" cy="1587"/>
          </a:xfrm>
          <a:prstGeom prst="line">
            <a:avLst/>
          </a:prstGeom>
          <a:noFill/>
          <a:ln w="9438">
            <a:solidFill>
              <a:srgbClr val="808080"/>
            </a:solidFill>
            <a:round/>
            <a:headEnd/>
            <a:tailEnd/>
          </a:ln>
        </p:spPr>
        <p:txBody>
          <a:bodyPr/>
          <a:lstStyle/>
          <a:p>
            <a:endParaRPr lang="es-ES_tradnl"/>
          </a:p>
        </p:txBody>
      </p:sp>
      <p:sp>
        <p:nvSpPr>
          <p:cNvPr id="15442" name="Line 82"/>
          <p:cNvSpPr>
            <a:spLocks noChangeShapeType="1"/>
          </p:cNvSpPr>
          <p:nvPr/>
        </p:nvSpPr>
        <p:spPr bwMode="auto">
          <a:xfrm>
            <a:off x="733425" y="4062413"/>
            <a:ext cx="71438" cy="1587"/>
          </a:xfrm>
          <a:prstGeom prst="line">
            <a:avLst/>
          </a:prstGeom>
          <a:noFill/>
          <a:ln w="9438">
            <a:solidFill>
              <a:srgbClr val="808080"/>
            </a:solidFill>
            <a:round/>
            <a:headEnd/>
            <a:tailEnd/>
          </a:ln>
        </p:spPr>
        <p:txBody>
          <a:bodyPr/>
          <a:lstStyle/>
          <a:p>
            <a:endParaRPr lang="es-ES_tradnl"/>
          </a:p>
        </p:txBody>
      </p:sp>
      <p:sp>
        <p:nvSpPr>
          <p:cNvPr id="15443" name="Line 83"/>
          <p:cNvSpPr>
            <a:spLocks noChangeShapeType="1"/>
          </p:cNvSpPr>
          <p:nvPr/>
        </p:nvSpPr>
        <p:spPr bwMode="auto">
          <a:xfrm>
            <a:off x="733425" y="3590925"/>
            <a:ext cx="71438" cy="1588"/>
          </a:xfrm>
          <a:prstGeom prst="line">
            <a:avLst/>
          </a:prstGeom>
          <a:noFill/>
          <a:ln w="9438">
            <a:solidFill>
              <a:srgbClr val="808080"/>
            </a:solidFill>
            <a:round/>
            <a:headEnd/>
            <a:tailEnd/>
          </a:ln>
        </p:spPr>
        <p:txBody>
          <a:bodyPr/>
          <a:lstStyle/>
          <a:p>
            <a:endParaRPr lang="es-ES_tradnl"/>
          </a:p>
        </p:txBody>
      </p:sp>
      <p:sp>
        <p:nvSpPr>
          <p:cNvPr id="15444" name="Line 84"/>
          <p:cNvSpPr>
            <a:spLocks noChangeShapeType="1"/>
          </p:cNvSpPr>
          <p:nvPr/>
        </p:nvSpPr>
        <p:spPr bwMode="auto">
          <a:xfrm>
            <a:off x="733425" y="3117850"/>
            <a:ext cx="71438" cy="1588"/>
          </a:xfrm>
          <a:prstGeom prst="line">
            <a:avLst/>
          </a:prstGeom>
          <a:noFill/>
          <a:ln w="9438">
            <a:solidFill>
              <a:srgbClr val="808080"/>
            </a:solidFill>
            <a:round/>
            <a:headEnd/>
            <a:tailEnd/>
          </a:ln>
        </p:spPr>
        <p:txBody>
          <a:bodyPr/>
          <a:lstStyle/>
          <a:p>
            <a:endParaRPr lang="es-ES_tradnl"/>
          </a:p>
        </p:txBody>
      </p:sp>
      <p:sp>
        <p:nvSpPr>
          <p:cNvPr id="15445" name="Line 85"/>
          <p:cNvSpPr>
            <a:spLocks noChangeShapeType="1"/>
          </p:cNvSpPr>
          <p:nvPr/>
        </p:nvSpPr>
        <p:spPr bwMode="auto">
          <a:xfrm>
            <a:off x="733425" y="2646363"/>
            <a:ext cx="71438" cy="1587"/>
          </a:xfrm>
          <a:prstGeom prst="line">
            <a:avLst/>
          </a:prstGeom>
          <a:noFill/>
          <a:ln w="9438">
            <a:solidFill>
              <a:srgbClr val="808080"/>
            </a:solidFill>
            <a:round/>
            <a:headEnd/>
            <a:tailEnd/>
          </a:ln>
        </p:spPr>
        <p:txBody>
          <a:bodyPr/>
          <a:lstStyle/>
          <a:p>
            <a:endParaRPr lang="es-ES_tradnl"/>
          </a:p>
        </p:txBody>
      </p:sp>
      <p:sp>
        <p:nvSpPr>
          <p:cNvPr id="15446" name="Line 86"/>
          <p:cNvSpPr>
            <a:spLocks noChangeShapeType="1"/>
          </p:cNvSpPr>
          <p:nvPr/>
        </p:nvSpPr>
        <p:spPr bwMode="auto">
          <a:xfrm>
            <a:off x="733425" y="2173288"/>
            <a:ext cx="71438" cy="1587"/>
          </a:xfrm>
          <a:prstGeom prst="line">
            <a:avLst/>
          </a:prstGeom>
          <a:noFill/>
          <a:ln w="9438">
            <a:solidFill>
              <a:srgbClr val="808080"/>
            </a:solidFill>
            <a:round/>
            <a:headEnd/>
            <a:tailEnd/>
          </a:ln>
        </p:spPr>
        <p:txBody>
          <a:bodyPr/>
          <a:lstStyle/>
          <a:p>
            <a:endParaRPr lang="es-ES_tradnl"/>
          </a:p>
        </p:txBody>
      </p:sp>
      <p:sp>
        <p:nvSpPr>
          <p:cNvPr id="15447" name="Freeform 87"/>
          <p:cNvSpPr>
            <a:spLocks/>
          </p:cNvSpPr>
          <p:nvPr/>
        </p:nvSpPr>
        <p:spPr bwMode="auto">
          <a:xfrm>
            <a:off x="733425" y="2173288"/>
            <a:ext cx="6000750" cy="2362200"/>
          </a:xfrm>
          <a:custGeom>
            <a:avLst/>
            <a:gdLst>
              <a:gd name="T0" fmla="*/ 4158 w 4159"/>
              <a:gd name="T1" fmla="*/ 0 h 1687"/>
              <a:gd name="T2" fmla="*/ 0 w 4159"/>
              <a:gd name="T3" fmla="*/ 0 h 1687"/>
              <a:gd name="T4" fmla="*/ 0 w 4159"/>
              <a:gd name="T5" fmla="*/ 1686 h 1687"/>
              <a:gd name="T6" fmla="*/ 4158 w 4159"/>
              <a:gd name="T7" fmla="*/ 1686 h 1687"/>
              <a:gd name="T8" fmla="*/ 4158 w 4159"/>
              <a:gd name="T9" fmla="*/ 0 h 1687"/>
              <a:gd name="T10" fmla="*/ 0 60000 65536"/>
              <a:gd name="T11" fmla="*/ 0 60000 65536"/>
              <a:gd name="T12" fmla="*/ 0 60000 65536"/>
              <a:gd name="T13" fmla="*/ 0 60000 65536"/>
              <a:gd name="T14" fmla="*/ 0 60000 65536"/>
              <a:gd name="T15" fmla="*/ 0 w 4159"/>
              <a:gd name="T16" fmla="*/ 0 h 1687"/>
              <a:gd name="T17" fmla="*/ 4159 w 4159"/>
              <a:gd name="T18" fmla="*/ 1687 h 1687"/>
            </a:gdLst>
            <a:ahLst/>
            <a:cxnLst>
              <a:cxn ang="T10">
                <a:pos x="T0" y="T1"/>
              </a:cxn>
              <a:cxn ang="T11">
                <a:pos x="T2" y="T3"/>
              </a:cxn>
              <a:cxn ang="T12">
                <a:pos x="T4" y="T5"/>
              </a:cxn>
              <a:cxn ang="T13">
                <a:pos x="T6" y="T7"/>
              </a:cxn>
              <a:cxn ang="T14">
                <a:pos x="T8" y="T9"/>
              </a:cxn>
            </a:cxnLst>
            <a:rect l="T15" t="T16" r="T17" b="T18"/>
            <a:pathLst>
              <a:path w="4159" h="1687">
                <a:moveTo>
                  <a:pt x="4158" y="0"/>
                </a:moveTo>
                <a:lnTo>
                  <a:pt x="0" y="0"/>
                </a:lnTo>
                <a:lnTo>
                  <a:pt x="0" y="1686"/>
                </a:lnTo>
                <a:lnTo>
                  <a:pt x="4158" y="1686"/>
                </a:lnTo>
                <a:lnTo>
                  <a:pt x="4158" y="0"/>
                </a:lnTo>
              </a:path>
            </a:pathLst>
          </a:custGeom>
          <a:noFill/>
          <a:ln w="9438" cap="flat" cmpd="sng">
            <a:solidFill>
              <a:srgbClr val="000000"/>
            </a:solidFill>
            <a:prstDash val="solid"/>
            <a:round/>
            <a:headEnd type="none" w="med" len="med"/>
            <a:tailEnd type="none" w="med" len="med"/>
          </a:ln>
        </p:spPr>
        <p:txBody>
          <a:bodyPr/>
          <a:lstStyle/>
          <a:p>
            <a:endParaRPr lang="es-ES_tradnl"/>
          </a:p>
        </p:txBody>
      </p:sp>
      <p:sp>
        <p:nvSpPr>
          <p:cNvPr id="15448" name="Rectangle 88"/>
          <p:cNvSpPr>
            <a:spLocks noGrp="1" noChangeArrowheads="1"/>
          </p:cNvSpPr>
          <p:nvPr>
            <p:ph idx="1"/>
          </p:nvPr>
        </p:nvSpPr>
        <p:spPr>
          <a:xfrm>
            <a:off x="0" y="533400"/>
            <a:ext cx="9144000" cy="506413"/>
          </a:xfrm>
        </p:spPr>
        <p:txBody>
          <a:bodyPr lIns="0" tIns="0" rIns="0" bIns="0" anchor="b"/>
          <a:lstStyle/>
          <a:p>
            <a:pPr marL="0" indent="0" algn="ctr" defTabSz="755650">
              <a:lnSpc>
                <a:spcPct val="90000"/>
              </a:lnSpc>
              <a:spcBef>
                <a:spcPct val="0"/>
              </a:spcBef>
              <a:buClr>
                <a:srgbClr val="810000"/>
              </a:buClr>
              <a:buSzPct val="90000"/>
              <a:buFont typeface="Monotype Sorts" pitchFamily="2" charset="2"/>
              <a:buNone/>
            </a:pPr>
            <a:r>
              <a:rPr lang="es-MX" sz="3400" b="1" smtClean="0"/>
              <a:t>“Perfil de Consumo” ampliado</a:t>
            </a:r>
            <a:endParaRPr lang="en-US" sz="3400" smtClean="0"/>
          </a:p>
        </p:txBody>
      </p:sp>
      <p:sp>
        <p:nvSpPr>
          <p:cNvPr id="15449" name="Text Box 89"/>
          <p:cNvSpPr txBox="1">
            <a:spLocks noChangeArrowheads="1"/>
          </p:cNvSpPr>
          <p:nvPr/>
        </p:nvSpPr>
        <p:spPr bwMode="auto">
          <a:xfrm>
            <a:off x="800100" y="4597400"/>
            <a:ext cx="11271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a:t>
            </a:r>
            <a:endParaRPr lang="en-US" sz="2300"/>
          </a:p>
        </p:txBody>
      </p:sp>
      <p:sp>
        <p:nvSpPr>
          <p:cNvPr id="15450" name="Text Box 90"/>
          <p:cNvSpPr txBox="1">
            <a:spLocks noChangeArrowheads="1"/>
          </p:cNvSpPr>
          <p:nvPr/>
        </p:nvSpPr>
        <p:spPr bwMode="auto">
          <a:xfrm>
            <a:off x="1049338" y="4597400"/>
            <a:ext cx="112712"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a:t>
            </a:r>
            <a:endParaRPr lang="en-US" sz="2300"/>
          </a:p>
        </p:txBody>
      </p:sp>
      <p:sp>
        <p:nvSpPr>
          <p:cNvPr id="15451" name="Text Box 91"/>
          <p:cNvSpPr txBox="1">
            <a:spLocks noChangeArrowheads="1"/>
          </p:cNvSpPr>
          <p:nvPr/>
        </p:nvSpPr>
        <p:spPr bwMode="auto">
          <a:xfrm>
            <a:off x="1303338" y="4597400"/>
            <a:ext cx="111125"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3</a:t>
            </a:r>
            <a:endParaRPr lang="en-US" sz="2300"/>
          </a:p>
        </p:txBody>
      </p:sp>
      <p:sp>
        <p:nvSpPr>
          <p:cNvPr id="15452" name="Text Box 92"/>
          <p:cNvSpPr txBox="1">
            <a:spLocks noChangeArrowheads="1"/>
          </p:cNvSpPr>
          <p:nvPr/>
        </p:nvSpPr>
        <p:spPr bwMode="auto">
          <a:xfrm>
            <a:off x="1552575" y="4597400"/>
            <a:ext cx="114300"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4</a:t>
            </a:r>
            <a:endParaRPr lang="en-US" sz="2300"/>
          </a:p>
        </p:txBody>
      </p:sp>
      <p:sp>
        <p:nvSpPr>
          <p:cNvPr id="15453" name="Text Box 93"/>
          <p:cNvSpPr txBox="1">
            <a:spLocks noChangeArrowheads="1"/>
          </p:cNvSpPr>
          <p:nvPr/>
        </p:nvSpPr>
        <p:spPr bwMode="auto">
          <a:xfrm>
            <a:off x="1803400" y="4597400"/>
            <a:ext cx="114300"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5</a:t>
            </a:r>
            <a:endParaRPr lang="en-US" sz="2300"/>
          </a:p>
        </p:txBody>
      </p:sp>
      <p:sp>
        <p:nvSpPr>
          <p:cNvPr id="15454" name="Text Box 94"/>
          <p:cNvSpPr txBox="1">
            <a:spLocks noChangeArrowheads="1"/>
          </p:cNvSpPr>
          <p:nvPr/>
        </p:nvSpPr>
        <p:spPr bwMode="auto">
          <a:xfrm>
            <a:off x="2057400" y="4597400"/>
            <a:ext cx="11271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6</a:t>
            </a:r>
            <a:endParaRPr lang="en-US" sz="2300"/>
          </a:p>
        </p:txBody>
      </p:sp>
      <p:sp>
        <p:nvSpPr>
          <p:cNvPr id="15455" name="Text Box 95"/>
          <p:cNvSpPr txBox="1">
            <a:spLocks noChangeArrowheads="1"/>
          </p:cNvSpPr>
          <p:nvPr/>
        </p:nvSpPr>
        <p:spPr bwMode="auto">
          <a:xfrm>
            <a:off x="2309813" y="4597400"/>
            <a:ext cx="112712"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7</a:t>
            </a:r>
            <a:endParaRPr lang="en-US" sz="2300"/>
          </a:p>
        </p:txBody>
      </p:sp>
      <p:sp>
        <p:nvSpPr>
          <p:cNvPr id="15456" name="Text Box 96"/>
          <p:cNvSpPr txBox="1">
            <a:spLocks noChangeArrowheads="1"/>
          </p:cNvSpPr>
          <p:nvPr/>
        </p:nvSpPr>
        <p:spPr bwMode="auto">
          <a:xfrm>
            <a:off x="2559050" y="4597400"/>
            <a:ext cx="11271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8</a:t>
            </a:r>
            <a:endParaRPr lang="en-US" sz="2300"/>
          </a:p>
        </p:txBody>
      </p:sp>
      <p:sp>
        <p:nvSpPr>
          <p:cNvPr id="15457" name="Text Box 97"/>
          <p:cNvSpPr txBox="1">
            <a:spLocks noChangeArrowheads="1"/>
          </p:cNvSpPr>
          <p:nvPr/>
        </p:nvSpPr>
        <p:spPr bwMode="auto">
          <a:xfrm>
            <a:off x="2811463" y="4597400"/>
            <a:ext cx="112712"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9</a:t>
            </a:r>
            <a:endParaRPr lang="en-US" sz="2300"/>
          </a:p>
        </p:txBody>
      </p:sp>
      <p:sp>
        <p:nvSpPr>
          <p:cNvPr id="15458" name="Text Box 98"/>
          <p:cNvSpPr txBox="1">
            <a:spLocks noChangeArrowheads="1"/>
          </p:cNvSpPr>
          <p:nvPr/>
        </p:nvSpPr>
        <p:spPr bwMode="auto">
          <a:xfrm>
            <a:off x="3016250" y="4597400"/>
            <a:ext cx="25876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10</a:t>
            </a:r>
            <a:endParaRPr lang="en-US" sz="2300"/>
          </a:p>
        </p:txBody>
      </p:sp>
      <p:sp>
        <p:nvSpPr>
          <p:cNvPr id="15459" name="Text Box 99"/>
          <p:cNvSpPr txBox="1">
            <a:spLocks noChangeArrowheads="1"/>
          </p:cNvSpPr>
          <p:nvPr/>
        </p:nvSpPr>
        <p:spPr bwMode="auto">
          <a:xfrm>
            <a:off x="3270250" y="4597400"/>
            <a:ext cx="269875"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11</a:t>
            </a:r>
            <a:endParaRPr lang="en-US" sz="2300"/>
          </a:p>
        </p:txBody>
      </p:sp>
      <p:sp>
        <p:nvSpPr>
          <p:cNvPr id="15460" name="Text Box 100"/>
          <p:cNvSpPr txBox="1">
            <a:spLocks noChangeArrowheads="1"/>
          </p:cNvSpPr>
          <p:nvPr/>
        </p:nvSpPr>
        <p:spPr bwMode="auto">
          <a:xfrm>
            <a:off x="3519488" y="4597400"/>
            <a:ext cx="247650" cy="2111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12</a:t>
            </a:r>
            <a:endParaRPr lang="en-US" sz="2300"/>
          </a:p>
        </p:txBody>
      </p:sp>
      <p:sp>
        <p:nvSpPr>
          <p:cNvPr id="15461" name="Text Box 101"/>
          <p:cNvSpPr txBox="1">
            <a:spLocks noChangeArrowheads="1"/>
          </p:cNvSpPr>
          <p:nvPr/>
        </p:nvSpPr>
        <p:spPr bwMode="auto">
          <a:xfrm>
            <a:off x="3786188" y="4598988"/>
            <a:ext cx="279400" cy="2476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13</a:t>
            </a:r>
            <a:endParaRPr lang="en-US" sz="2300"/>
          </a:p>
        </p:txBody>
      </p:sp>
      <p:sp>
        <p:nvSpPr>
          <p:cNvPr id="15462" name="Text Box 102"/>
          <p:cNvSpPr txBox="1">
            <a:spLocks noChangeArrowheads="1"/>
          </p:cNvSpPr>
          <p:nvPr/>
        </p:nvSpPr>
        <p:spPr bwMode="auto">
          <a:xfrm>
            <a:off x="4024313" y="4598988"/>
            <a:ext cx="246062" cy="2349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14</a:t>
            </a:r>
            <a:endParaRPr lang="en-US" sz="2300"/>
          </a:p>
        </p:txBody>
      </p:sp>
      <p:sp>
        <p:nvSpPr>
          <p:cNvPr id="15463" name="Text Box 103"/>
          <p:cNvSpPr txBox="1">
            <a:spLocks noChangeArrowheads="1"/>
          </p:cNvSpPr>
          <p:nvPr/>
        </p:nvSpPr>
        <p:spPr bwMode="auto">
          <a:xfrm>
            <a:off x="4276725" y="4584700"/>
            <a:ext cx="246063" cy="2492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15</a:t>
            </a:r>
            <a:endParaRPr lang="en-US" sz="2300"/>
          </a:p>
        </p:txBody>
      </p:sp>
      <p:sp>
        <p:nvSpPr>
          <p:cNvPr id="15464" name="Text Box 104"/>
          <p:cNvSpPr txBox="1">
            <a:spLocks noChangeArrowheads="1"/>
          </p:cNvSpPr>
          <p:nvPr/>
        </p:nvSpPr>
        <p:spPr bwMode="auto">
          <a:xfrm>
            <a:off x="4525963" y="4598988"/>
            <a:ext cx="236537" cy="211137"/>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16</a:t>
            </a:r>
            <a:endParaRPr lang="en-US" sz="2300"/>
          </a:p>
        </p:txBody>
      </p:sp>
      <p:sp>
        <p:nvSpPr>
          <p:cNvPr id="15465" name="Text Box 105"/>
          <p:cNvSpPr txBox="1">
            <a:spLocks noChangeArrowheads="1"/>
          </p:cNvSpPr>
          <p:nvPr/>
        </p:nvSpPr>
        <p:spPr bwMode="auto">
          <a:xfrm>
            <a:off x="4778375" y="4597400"/>
            <a:ext cx="23336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17</a:t>
            </a:r>
            <a:endParaRPr lang="en-US" sz="2300"/>
          </a:p>
        </p:txBody>
      </p:sp>
      <p:sp>
        <p:nvSpPr>
          <p:cNvPr id="15466" name="Text Box 106"/>
          <p:cNvSpPr txBox="1">
            <a:spLocks noChangeArrowheads="1"/>
          </p:cNvSpPr>
          <p:nvPr/>
        </p:nvSpPr>
        <p:spPr bwMode="auto">
          <a:xfrm>
            <a:off x="5030788" y="4597400"/>
            <a:ext cx="231775"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18</a:t>
            </a:r>
            <a:endParaRPr lang="en-US" sz="2300"/>
          </a:p>
        </p:txBody>
      </p:sp>
      <p:sp>
        <p:nvSpPr>
          <p:cNvPr id="15467" name="Text Box 107"/>
          <p:cNvSpPr txBox="1">
            <a:spLocks noChangeArrowheads="1"/>
          </p:cNvSpPr>
          <p:nvPr/>
        </p:nvSpPr>
        <p:spPr bwMode="auto">
          <a:xfrm>
            <a:off x="5281613" y="4597400"/>
            <a:ext cx="234950"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19</a:t>
            </a:r>
            <a:endParaRPr lang="en-US" sz="2300"/>
          </a:p>
        </p:txBody>
      </p:sp>
      <p:sp>
        <p:nvSpPr>
          <p:cNvPr id="15468" name="Text Box 108"/>
          <p:cNvSpPr txBox="1">
            <a:spLocks noChangeArrowheads="1"/>
          </p:cNvSpPr>
          <p:nvPr/>
        </p:nvSpPr>
        <p:spPr bwMode="auto">
          <a:xfrm>
            <a:off x="5534025" y="4597400"/>
            <a:ext cx="222250" cy="2476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20</a:t>
            </a:r>
            <a:endParaRPr lang="en-US" sz="2300"/>
          </a:p>
        </p:txBody>
      </p:sp>
      <p:sp>
        <p:nvSpPr>
          <p:cNvPr id="15469" name="Text Box 109"/>
          <p:cNvSpPr txBox="1">
            <a:spLocks noChangeArrowheads="1"/>
          </p:cNvSpPr>
          <p:nvPr/>
        </p:nvSpPr>
        <p:spPr bwMode="auto">
          <a:xfrm>
            <a:off x="5786438" y="4597400"/>
            <a:ext cx="233362"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21</a:t>
            </a:r>
            <a:endParaRPr lang="en-US" sz="2300"/>
          </a:p>
        </p:txBody>
      </p:sp>
      <p:sp>
        <p:nvSpPr>
          <p:cNvPr id="15470" name="Text Box 110"/>
          <p:cNvSpPr txBox="1">
            <a:spLocks noChangeArrowheads="1"/>
          </p:cNvSpPr>
          <p:nvPr/>
        </p:nvSpPr>
        <p:spPr bwMode="auto">
          <a:xfrm>
            <a:off x="6035675" y="4597400"/>
            <a:ext cx="222250"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22</a:t>
            </a:r>
            <a:endParaRPr lang="en-US" sz="2300"/>
          </a:p>
        </p:txBody>
      </p:sp>
      <p:sp>
        <p:nvSpPr>
          <p:cNvPr id="15471" name="Text Box 111"/>
          <p:cNvSpPr txBox="1">
            <a:spLocks noChangeArrowheads="1"/>
          </p:cNvSpPr>
          <p:nvPr/>
        </p:nvSpPr>
        <p:spPr bwMode="auto">
          <a:xfrm>
            <a:off x="6288088" y="4597400"/>
            <a:ext cx="234950"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23</a:t>
            </a:r>
            <a:endParaRPr lang="en-US" sz="2300"/>
          </a:p>
        </p:txBody>
      </p:sp>
      <p:sp>
        <p:nvSpPr>
          <p:cNvPr id="15472" name="Text Box 112"/>
          <p:cNvSpPr txBox="1">
            <a:spLocks noChangeArrowheads="1"/>
          </p:cNvSpPr>
          <p:nvPr/>
        </p:nvSpPr>
        <p:spPr bwMode="auto">
          <a:xfrm>
            <a:off x="6540500" y="4597400"/>
            <a:ext cx="24606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24</a:t>
            </a:r>
            <a:endParaRPr lang="en-US" sz="2300"/>
          </a:p>
        </p:txBody>
      </p:sp>
      <p:sp>
        <p:nvSpPr>
          <p:cNvPr id="15473" name="Text Box 113"/>
          <p:cNvSpPr txBox="1">
            <a:spLocks noChangeArrowheads="1"/>
          </p:cNvSpPr>
          <p:nvPr/>
        </p:nvSpPr>
        <p:spPr bwMode="auto">
          <a:xfrm>
            <a:off x="571500" y="4457700"/>
            <a:ext cx="11271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0</a:t>
            </a:r>
            <a:endParaRPr lang="en-US" sz="2300"/>
          </a:p>
        </p:txBody>
      </p:sp>
      <p:sp>
        <p:nvSpPr>
          <p:cNvPr id="15474" name="Text Box 114"/>
          <p:cNvSpPr txBox="1">
            <a:spLocks noChangeArrowheads="1"/>
          </p:cNvSpPr>
          <p:nvPr/>
        </p:nvSpPr>
        <p:spPr bwMode="auto">
          <a:xfrm>
            <a:off x="419100" y="3924300"/>
            <a:ext cx="269875" cy="284163"/>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10</a:t>
            </a:r>
            <a:endParaRPr lang="en-US" sz="2300"/>
          </a:p>
        </p:txBody>
      </p:sp>
      <p:sp>
        <p:nvSpPr>
          <p:cNvPr id="15475" name="Text Box 115"/>
          <p:cNvSpPr txBox="1">
            <a:spLocks noChangeArrowheads="1"/>
          </p:cNvSpPr>
          <p:nvPr/>
        </p:nvSpPr>
        <p:spPr bwMode="auto">
          <a:xfrm>
            <a:off x="442913" y="3462338"/>
            <a:ext cx="246062" cy="2730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20</a:t>
            </a:r>
            <a:endParaRPr lang="en-US" sz="2300"/>
          </a:p>
        </p:txBody>
      </p:sp>
      <p:sp>
        <p:nvSpPr>
          <p:cNvPr id="15476" name="Text Box 116"/>
          <p:cNvSpPr txBox="1">
            <a:spLocks noChangeArrowheads="1"/>
          </p:cNvSpPr>
          <p:nvPr/>
        </p:nvSpPr>
        <p:spPr bwMode="auto">
          <a:xfrm>
            <a:off x="419100" y="3003550"/>
            <a:ext cx="269875" cy="2603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30</a:t>
            </a:r>
            <a:endParaRPr lang="en-US" sz="2300"/>
          </a:p>
        </p:txBody>
      </p:sp>
      <p:sp>
        <p:nvSpPr>
          <p:cNvPr id="15477" name="Text Box 117"/>
          <p:cNvSpPr txBox="1">
            <a:spLocks noChangeArrowheads="1"/>
          </p:cNvSpPr>
          <p:nvPr/>
        </p:nvSpPr>
        <p:spPr bwMode="auto">
          <a:xfrm>
            <a:off x="442913" y="2506663"/>
            <a:ext cx="306387" cy="284162"/>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40</a:t>
            </a:r>
            <a:endParaRPr lang="en-US" sz="2300"/>
          </a:p>
        </p:txBody>
      </p:sp>
      <p:sp>
        <p:nvSpPr>
          <p:cNvPr id="15478" name="Text Box 118"/>
          <p:cNvSpPr txBox="1">
            <a:spLocks noChangeArrowheads="1"/>
          </p:cNvSpPr>
          <p:nvPr/>
        </p:nvSpPr>
        <p:spPr bwMode="auto">
          <a:xfrm>
            <a:off x="466725" y="2081213"/>
            <a:ext cx="319088" cy="249237"/>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50</a:t>
            </a:r>
            <a:endParaRPr lang="en-US" sz="2300"/>
          </a:p>
        </p:txBody>
      </p:sp>
      <p:sp>
        <p:nvSpPr>
          <p:cNvPr id="15479" name="Text Box 119"/>
          <p:cNvSpPr txBox="1">
            <a:spLocks noChangeArrowheads="1"/>
          </p:cNvSpPr>
          <p:nvPr/>
        </p:nvSpPr>
        <p:spPr bwMode="auto">
          <a:xfrm>
            <a:off x="3441700" y="4872038"/>
            <a:ext cx="965200" cy="273050"/>
          </a:xfrm>
          <a:prstGeom prst="rect">
            <a:avLst/>
          </a:prstGeom>
          <a:noFill/>
          <a:ln w="9525">
            <a:noFill/>
            <a:miter lim="800000"/>
            <a:headEnd/>
            <a:tailEnd/>
          </a:ln>
        </p:spPr>
        <p:txBody>
          <a:bodyPr lIns="0" tIns="0" rIns="0" bIns="0"/>
          <a:lstStyle/>
          <a:p>
            <a:pPr algn="ctr" defTabSz="709613">
              <a:buClr>
                <a:srgbClr val="810000"/>
              </a:buClr>
              <a:buSzPct val="90000"/>
              <a:buFont typeface="Monotype Sorts" pitchFamily="2" charset="2"/>
              <a:buNone/>
            </a:pPr>
            <a:r>
              <a:rPr lang="en-US" sz="1500" b="1">
                <a:solidFill>
                  <a:srgbClr val="000000"/>
                </a:solidFill>
              </a:rPr>
              <a:t>Ti</a:t>
            </a:r>
            <a:r>
              <a:rPr lang="es-MX" sz="1500" b="1">
                <a:solidFill>
                  <a:srgbClr val="000000"/>
                </a:solidFill>
              </a:rPr>
              <a:t>empo</a:t>
            </a:r>
            <a:endParaRPr lang="en-US" sz="2300" b="1"/>
          </a:p>
        </p:txBody>
      </p:sp>
      <p:sp>
        <p:nvSpPr>
          <p:cNvPr id="15480" name="Text Box 120"/>
          <p:cNvSpPr txBox="1">
            <a:spLocks noChangeArrowheads="1"/>
          </p:cNvSpPr>
          <p:nvPr/>
        </p:nvSpPr>
        <p:spPr bwMode="auto">
          <a:xfrm>
            <a:off x="693738" y="1833563"/>
            <a:ext cx="533400" cy="247650"/>
          </a:xfrm>
          <a:prstGeom prst="rect">
            <a:avLst/>
          </a:prstGeom>
          <a:noFill/>
          <a:ln w="9525">
            <a:noFill/>
            <a:miter lim="800000"/>
            <a:headEnd/>
            <a:tailEnd/>
          </a:ln>
        </p:spPr>
        <p:txBody>
          <a:bodyPr lIns="0" tIns="0" rIns="0" bIns="0"/>
          <a:lstStyle/>
          <a:p>
            <a:pPr algn="ctr" defTabSz="709613">
              <a:buClr>
                <a:srgbClr val="810000"/>
              </a:buClr>
              <a:buSzPct val="90000"/>
              <a:buFont typeface="Monotype Sorts" pitchFamily="2" charset="2"/>
              <a:buNone/>
            </a:pPr>
            <a:r>
              <a:rPr lang="en-US" sz="1500" b="1">
                <a:solidFill>
                  <a:srgbClr val="000000"/>
                </a:solidFill>
              </a:rPr>
              <a:t>m³/h</a:t>
            </a:r>
            <a:endParaRPr lang="en-US" sz="2300" b="1"/>
          </a:p>
        </p:txBody>
      </p:sp>
      <p:sp>
        <p:nvSpPr>
          <p:cNvPr id="15481" name="Text Box 122"/>
          <p:cNvSpPr txBox="1">
            <a:spLocks noChangeArrowheads="1"/>
          </p:cNvSpPr>
          <p:nvPr/>
        </p:nvSpPr>
        <p:spPr bwMode="auto">
          <a:xfrm>
            <a:off x="185738" y="5230813"/>
            <a:ext cx="3589337" cy="481012"/>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s-MX" sz="2000" b="1" u="sng">
                <a:solidFill>
                  <a:srgbClr val="000000"/>
                </a:solidFill>
              </a:rPr>
              <a:t>Características del sistema</a:t>
            </a:r>
            <a:r>
              <a:rPr lang="en-US" sz="2000" b="1" u="sng">
                <a:solidFill>
                  <a:srgbClr val="000000"/>
                </a:solidFill>
              </a:rPr>
              <a:t>:</a:t>
            </a:r>
            <a:endParaRPr lang="en-US" sz="2000" b="1" u="sng"/>
          </a:p>
        </p:txBody>
      </p:sp>
      <p:sp>
        <p:nvSpPr>
          <p:cNvPr id="15482" name="Text Box 123"/>
          <p:cNvSpPr txBox="1">
            <a:spLocks noChangeArrowheads="1"/>
          </p:cNvSpPr>
          <p:nvPr/>
        </p:nvSpPr>
        <p:spPr bwMode="auto">
          <a:xfrm>
            <a:off x="3667125" y="5321300"/>
            <a:ext cx="2933700" cy="868363"/>
          </a:xfrm>
          <a:prstGeom prst="rect">
            <a:avLst/>
          </a:prstGeom>
          <a:noFill/>
          <a:ln w="9525">
            <a:noFill/>
            <a:miter lim="800000"/>
            <a:headEnd/>
            <a:tailEnd/>
          </a:ln>
        </p:spPr>
        <p:txBody>
          <a:bodyPr lIns="0" tIns="0" rIns="0" bIns="0"/>
          <a:lstStyle/>
          <a:p>
            <a:pPr marL="323850" indent="-323850" defTabSz="709613">
              <a:buClr>
                <a:srgbClr val="C20000"/>
              </a:buClr>
              <a:buSzPct val="70000"/>
              <a:buFont typeface="Monotype Sorts" pitchFamily="2" charset="2"/>
              <a:buChar char="3"/>
            </a:pPr>
            <a:r>
              <a:rPr lang="en-US" sz="1700">
                <a:solidFill>
                  <a:srgbClr val="000000"/>
                </a:solidFill>
              </a:rPr>
              <a:t>Q: Variable </a:t>
            </a:r>
            <a:endParaRPr lang="es-MX" sz="1700">
              <a:solidFill>
                <a:srgbClr val="000000"/>
              </a:solidFill>
            </a:endParaRPr>
          </a:p>
          <a:p>
            <a:pPr marL="323850" indent="-323850" defTabSz="709613">
              <a:buClr>
                <a:srgbClr val="C20000"/>
              </a:buClr>
              <a:buSzPct val="70000"/>
              <a:buFont typeface="Monotype Sorts" pitchFamily="2" charset="2"/>
              <a:buChar char="3"/>
            </a:pPr>
            <a:r>
              <a:rPr lang="en-US" sz="1700">
                <a:solidFill>
                  <a:srgbClr val="000000"/>
                </a:solidFill>
              </a:rPr>
              <a:t>H: Constant</a:t>
            </a:r>
            <a:r>
              <a:rPr lang="es-MX" sz="1700">
                <a:solidFill>
                  <a:srgbClr val="000000"/>
                </a:solidFill>
              </a:rPr>
              <a:t>e</a:t>
            </a:r>
            <a:endParaRPr lang="en-US" sz="2300"/>
          </a:p>
        </p:txBody>
      </p:sp>
      <p:sp>
        <p:nvSpPr>
          <p:cNvPr id="15483" name="Line 124"/>
          <p:cNvSpPr>
            <a:spLocks noChangeShapeType="1"/>
          </p:cNvSpPr>
          <p:nvPr/>
        </p:nvSpPr>
        <p:spPr bwMode="auto">
          <a:xfrm>
            <a:off x="760413" y="2413000"/>
            <a:ext cx="5980112" cy="0"/>
          </a:xfrm>
          <a:prstGeom prst="line">
            <a:avLst/>
          </a:prstGeom>
          <a:noFill/>
          <a:ln w="28575">
            <a:solidFill>
              <a:srgbClr val="14CC40"/>
            </a:solidFill>
            <a:prstDash val="dash"/>
            <a:round/>
            <a:headEnd/>
            <a:tailEnd/>
          </a:ln>
        </p:spPr>
        <p:txBody>
          <a:bodyPr lIns="0" tIns="0" rIns="0" bIns="0"/>
          <a:lstStyle/>
          <a:p>
            <a:endParaRPr lang="es-ES_tradnl"/>
          </a:p>
        </p:txBody>
      </p:sp>
      <p:sp>
        <p:nvSpPr>
          <p:cNvPr id="15484" name="AutoShape 125"/>
          <p:cNvSpPr>
            <a:spLocks noChangeArrowheads="1"/>
          </p:cNvSpPr>
          <p:nvPr/>
        </p:nvSpPr>
        <p:spPr bwMode="auto">
          <a:xfrm>
            <a:off x="1266825" y="3505200"/>
            <a:ext cx="631825" cy="457200"/>
          </a:xfrm>
          <a:prstGeom prst="wedgeRoundRectCallout">
            <a:avLst>
              <a:gd name="adj1" fmla="val 18981"/>
              <a:gd name="adj2" fmla="val 116667"/>
              <a:gd name="adj3" fmla="val 16667"/>
            </a:avLst>
          </a:prstGeom>
          <a:solidFill>
            <a:srgbClr val="3333FF"/>
          </a:solidFill>
          <a:ln w="9525">
            <a:solidFill>
              <a:schemeClr val="tx1"/>
            </a:solidFill>
            <a:miter lim="800000"/>
            <a:headEnd/>
            <a:tailEnd/>
          </a:ln>
        </p:spPr>
        <p:txBody>
          <a:bodyPr lIns="0" tIns="0" rIns="0" bIns="0"/>
          <a:lstStyle/>
          <a:p>
            <a:pPr algn="ctr"/>
            <a:endParaRPr lang="es-ES" b="1">
              <a:solidFill>
                <a:srgbClr val="003300"/>
              </a:solidFill>
            </a:endParaRPr>
          </a:p>
        </p:txBody>
      </p:sp>
      <p:sp>
        <p:nvSpPr>
          <p:cNvPr id="15485" name="AutoShape 126"/>
          <p:cNvSpPr>
            <a:spLocks noChangeArrowheads="1"/>
          </p:cNvSpPr>
          <p:nvPr/>
        </p:nvSpPr>
        <p:spPr bwMode="auto">
          <a:xfrm>
            <a:off x="2744788" y="1600200"/>
            <a:ext cx="633412" cy="457200"/>
          </a:xfrm>
          <a:prstGeom prst="wedgeRoundRectCallout">
            <a:avLst>
              <a:gd name="adj1" fmla="val -25440"/>
              <a:gd name="adj2" fmla="val 122222"/>
              <a:gd name="adj3" fmla="val 16667"/>
            </a:avLst>
          </a:prstGeom>
          <a:solidFill>
            <a:srgbClr val="14CC40"/>
          </a:solidFill>
          <a:ln w="9525">
            <a:solidFill>
              <a:schemeClr val="tx1"/>
            </a:solidFill>
            <a:miter lim="800000"/>
            <a:headEnd/>
            <a:tailEnd/>
          </a:ln>
        </p:spPr>
        <p:txBody>
          <a:bodyPr lIns="0" tIns="0" rIns="0" bIns="0"/>
          <a:lstStyle/>
          <a:p>
            <a:pPr algn="ctr"/>
            <a:endParaRPr lang="es-ES" b="1">
              <a:solidFill>
                <a:srgbClr val="003300"/>
              </a:solidFill>
            </a:endParaRPr>
          </a:p>
        </p:txBody>
      </p:sp>
      <p:sp>
        <p:nvSpPr>
          <p:cNvPr id="15486" name="Rectangle 127"/>
          <p:cNvSpPr>
            <a:spLocks noChangeArrowheads="1"/>
          </p:cNvSpPr>
          <p:nvPr/>
        </p:nvSpPr>
        <p:spPr bwMode="auto">
          <a:xfrm>
            <a:off x="2886075" y="1752600"/>
            <a:ext cx="350838" cy="228600"/>
          </a:xfrm>
          <a:prstGeom prst="rect">
            <a:avLst/>
          </a:prstGeom>
          <a:noFill/>
          <a:ln w="9525">
            <a:noFill/>
            <a:miter lim="800000"/>
            <a:headEnd/>
            <a:tailEnd/>
          </a:ln>
        </p:spPr>
        <p:txBody>
          <a:bodyPr wrap="none" lIns="0" tIns="0" rIns="0" bIns="0" anchor="ctr"/>
          <a:lstStyle/>
          <a:p>
            <a:pPr algn="ctr"/>
            <a:r>
              <a:rPr lang="es-MX" sz="1600" b="1">
                <a:solidFill>
                  <a:schemeClr val="bg1"/>
                </a:solidFill>
              </a:rPr>
              <a:t>Qmax</a:t>
            </a:r>
            <a:endParaRPr lang="en-US" sz="1600" b="1">
              <a:solidFill>
                <a:schemeClr val="bg1"/>
              </a:solidFill>
            </a:endParaRPr>
          </a:p>
        </p:txBody>
      </p:sp>
      <p:sp>
        <p:nvSpPr>
          <p:cNvPr id="15487" name="Rectangle 128"/>
          <p:cNvSpPr>
            <a:spLocks noChangeArrowheads="1"/>
          </p:cNvSpPr>
          <p:nvPr/>
        </p:nvSpPr>
        <p:spPr bwMode="auto">
          <a:xfrm>
            <a:off x="1406525" y="3581400"/>
            <a:ext cx="352425" cy="228600"/>
          </a:xfrm>
          <a:prstGeom prst="rect">
            <a:avLst/>
          </a:prstGeom>
          <a:noFill/>
          <a:ln w="9525">
            <a:noFill/>
            <a:miter lim="800000"/>
            <a:headEnd/>
            <a:tailEnd/>
          </a:ln>
        </p:spPr>
        <p:txBody>
          <a:bodyPr wrap="none" lIns="0" tIns="0" rIns="0" bIns="0" anchor="ctr"/>
          <a:lstStyle/>
          <a:p>
            <a:pPr algn="ctr"/>
            <a:r>
              <a:rPr lang="es-MX" sz="1600" b="1">
                <a:solidFill>
                  <a:schemeClr val="bg1"/>
                </a:solidFill>
              </a:rPr>
              <a:t>Qmin</a:t>
            </a:r>
            <a:endParaRPr lang="en-US" sz="1600" b="1">
              <a:solidFill>
                <a:schemeClr val="bg1"/>
              </a:solidFill>
            </a:endParaRPr>
          </a:p>
        </p:txBody>
      </p:sp>
      <p:sp>
        <p:nvSpPr>
          <p:cNvPr id="15488" name="Text Box 129"/>
          <p:cNvSpPr txBox="1">
            <a:spLocks noChangeArrowheads="1"/>
          </p:cNvSpPr>
          <p:nvPr/>
        </p:nvSpPr>
        <p:spPr bwMode="auto">
          <a:xfrm>
            <a:off x="6896100" y="2438400"/>
            <a:ext cx="1758950" cy="2016125"/>
          </a:xfrm>
          <a:prstGeom prst="rect">
            <a:avLst/>
          </a:prstGeom>
          <a:noFill/>
          <a:ln w="9525">
            <a:noFill/>
            <a:miter lim="800000"/>
            <a:headEnd/>
            <a:tailEnd/>
          </a:ln>
        </p:spPr>
        <p:txBody>
          <a:bodyPr lIns="0" tIns="0" rIns="0" bIns="0">
            <a:spAutoFit/>
          </a:bodyPr>
          <a:lstStyle/>
          <a:p>
            <a:pPr>
              <a:spcBef>
                <a:spcPct val="50000"/>
              </a:spcBef>
            </a:pPr>
            <a:r>
              <a:rPr lang="es-MX" b="1" u="sng"/>
              <a:t>Datos</a:t>
            </a:r>
            <a:r>
              <a:rPr lang="es-MX" b="1"/>
              <a:t>:</a:t>
            </a:r>
          </a:p>
          <a:p>
            <a:pPr>
              <a:spcBef>
                <a:spcPct val="50000"/>
              </a:spcBef>
              <a:buFontTx/>
              <a:buChar char="•"/>
            </a:pPr>
            <a:r>
              <a:rPr lang="es-MX" sz="1800" b="1"/>
              <a:t> Qmax</a:t>
            </a:r>
          </a:p>
          <a:p>
            <a:pPr>
              <a:spcBef>
                <a:spcPct val="50000"/>
              </a:spcBef>
              <a:buFontTx/>
              <a:buChar char="•"/>
            </a:pPr>
            <a:r>
              <a:rPr lang="es-MX" sz="1800" b="1"/>
              <a:t> Qmin</a:t>
            </a:r>
          </a:p>
          <a:p>
            <a:pPr>
              <a:spcBef>
                <a:spcPct val="50000"/>
              </a:spcBef>
              <a:buFontTx/>
              <a:buChar char="•"/>
            </a:pPr>
            <a:r>
              <a:rPr lang="es-MX" sz="1800" b="1"/>
              <a:t> Presión H</a:t>
            </a:r>
          </a:p>
          <a:p>
            <a:pPr>
              <a:spcBef>
                <a:spcPct val="50000"/>
              </a:spcBef>
              <a:buFontTx/>
              <a:buChar char="•"/>
            </a:pPr>
            <a:r>
              <a:rPr lang="es-MX" sz="1800" b="1"/>
              <a:t> Aplicación</a:t>
            </a:r>
            <a:endParaRPr lang="en-US" sz="1800" b="1"/>
          </a:p>
        </p:txBody>
      </p:sp>
      <p:sp>
        <p:nvSpPr>
          <p:cNvPr id="15489" name="Text Box 130"/>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Freeform 2"/>
          <p:cNvSpPr>
            <a:spLocks/>
          </p:cNvSpPr>
          <p:nvPr/>
        </p:nvSpPr>
        <p:spPr bwMode="auto">
          <a:xfrm>
            <a:off x="836613" y="2363788"/>
            <a:ext cx="5792787" cy="1936750"/>
          </a:xfrm>
          <a:custGeom>
            <a:avLst/>
            <a:gdLst>
              <a:gd name="T0" fmla="*/ 0 w 4013"/>
              <a:gd name="T1" fmla="*/ 1281 h 1383"/>
              <a:gd name="T2" fmla="*/ 175 w 4013"/>
              <a:gd name="T3" fmla="*/ 1348 h 1383"/>
              <a:gd name="T4" fmla="*/ 349 w 4013"/>
              <a:gd name="T5" fmla="*/ 1382 h 1383"/>
              <a:gd name="T6" fmla="*/ 524 w 4013"/>
              <a:gd name="T7" fmla="*/ 1348 h 1383"/>
              <a:gd name="T8" fmla="*/ 697 w 4013"/>
              <a:gd name="T9" fmla="*/ 1382 h 1383"/>
              <a:gd name="T10" fmla="*/ 873 w 4013"/>
              <a:gd name="T11" fmla="*/ 1281 h 1383"/>
              <a:gd name="T12" fmla="*/ 1046 w 4013"/>
              <a:gd name="T13" fmla="*/ 33 h 1383"/>
              <a:gd name="T14" fmla="*/ 1222 w 4013"/>
              <a:gd name="T15" fmla="*/ 100 h 1383"/>
              <a:gd name="T16" fmla="*/ 1396 w 4013"/>
              <a:gd name="T17" fmla="*/ 0 h 1383"/>
              <a:gd name="T18" fmla="*/ 1570 w 4013"/>
              <a:gd name="T19" fmla="*/ 674 h 1383"/>
              <a:gd name="T20" fmla="*/ 1744 w 4013"/>
              <a:gd name="T21" fmla="*/ 741 h 1383"/>
              <a:gd name="T22" fmla="*/ 1919 w 4013"/>
              <a:gd name="T23" fmla="*/ 707 h 1383"/>
              <a:gd name="T24" fmla="*/ 2093 w 4013"/>
              <a:gd name="T25" fmla="*/ 674 h 1383"/>
              <a:gd name="T26" fmla="*/ 2269 w 4013"/>
              <a:gd name="T27" fmla="*/ 809 h 1383"/>
              <a:gd name="T28" fmla="*/ 2443 w 4013"/>
              <a:gd name="T29" fmla="*/ 168 h 1383"/>
              <a:gd name="T30" fmla="*/ 2617 w 4013"/>
              <a:gd name="T31" fmla="*/ 202 h 1383"/>
              <a:gd name="T32" fmla="*/ 2791 w 4013"/>
              <a:gd name="T33" fmla="*/ 674 h 1383"/>
              <a:gd name="T34" fmla="*/ 2965 w 4013"/>
              <a:gd name="T35" fmla="*/ 876 h 1383"/>
              <a:gd name="T36" fmla="*/ 3140 w 4013"/>
              <a:gd name="T37" fmla="*/ 944 h 1383"/>
              <a:gd name="T38" fmla="*/ 3315 w 4013"/>
              <a:gd name="T39" fmla="*/ 1011 h 1383"/>
              <a:gd name="T40" fmla="*/ 3489 w 4013"/>
              <a:gd name="T41" fmla="*/ 944 h 1383"/>
              <a:gd name="T42" fmla="*/ 3663 w 4013"/>
              <a:gd name="T43" fmla="*/ 472 h 1383"/>
              <a:gd name="T44" fmla="*/ 3838 w 4013"/>
              <a:gd name="T45" fmla="*/ 539 h 1383"/>
              <a:gd name="T46" fmla="*/ 4012 w 4013"/>
              <a:gd name="T47" fmla="*/ 1213 h 13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013"/>
              <a:gd name="T73" fmla="*/ 0 h 1383"/>
              <a:gd name="T74" fmla="*/ 4013 w 4013"/>
              <a:gd name="T75" fmla="*/ 1383 h 13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013" h="1383">
                <a:moveTo>
                  <a:pt x="0" y="1281"/>
                </a:moveTo>
                <a:lnTo>
                  <a:pt x="175" y="1348"/>
                </a:lnTo>
                <a:lnTo>
                  <a:pt x="349" y="1382"/>
                </a:lnTo>
                <a:lnTo>
                  <a:pt x="524" y="1348"/>
                </a:lnTo>
                <a:lnTo>
                  <a:pt x="697" y="1382"/>
                </a:lnTo>
                <a:lnTo>
                  <a:pt x="873" y="1281"/>
                </a:lnTo>
                <a:lnTo>
                  <a:pt x="1046" y="33"/>
                </a:lnTo>
                <a:lnTo>
                  <a:pt x="1222" y="100"/>
                </a:lnTo>
                <a:lnTo>
                  <a:pt x="1396" y="0"/>
                </a:lnTo>
                <a:lnTo>
                  <a:pt x="1570" y="674"/>
                </a:lnTo>
                <a:lnTo>
                  <a:pt x="1744" y="741"/>
                </a:lnTo>
                <a:lnTo>
                  <a:pt x="1919" y="707"/>
                </a:lnTo>
                <a:lnTo>
                  <a:pt x="2093" y="674"/>
                </a:lnTo>
                <a:lnTo>
                  <a:pt x="2269" y="809"/>
                </a:lnTo>
                <a:lnTo>
                  <a:pt x="2443" y="168"/>
                </a:lnTo>
                <a:lnTo>
                  <a:pt x="2617" y="202"/>
                </a:lnTo>
                <a:lnTo>
                  <a:pt x="2791" y="674"/>
                </a:lnTo>
                <a:lnTo>
                  <a:pt x="2965" y="876"/>
                </a:lnTo>
                <a:lnTo>
                  <a:pt x="3140" y="944"/>
                </a:lnTo>
                <a:lnTo>
                  <a:pt x="3315" y="1011"/>
                </a:lnTo>
                <a:lnTo>
                  <a:pt x="3489" y="944"/>
                </a:lnTo>
                <a:lnTo>
                  <a:pt x="3663" y="472"/>
                </a:lnTo>
                <a:lnTo>
                  <a:pt x="3838" y="539"/>
                </a:lnTo>
                <a:lnTo>
                  <a:pt x="4012" y="1213"/>
                </a:lnTo>
              </a:path>
            </a:pathLst>
          </a:custGeom>
          <a:noFill/>
          <a:ln w="9438" cap="flat" cmpd="sng">
            <a:solidFill>
              <a:srgbClr val="0000FF"/>
            </a:solidFill>
            <a:prstDash val="solid"/>
            <a:round/>
            <a:headEnd type="none" w="med" len="med"/>
            <a:tailEnd type="none" w="med" len="med"/>
          </a:ln>
        </p:spPr>
        <p:txBody>
          <a:bodyPr/>
          <a:lstStyle/>
          <a:p>
            <a:endParaRPr lang="es-ES_tradnl"/>
          </a:p>
        </p:txBody>
      </p:sp>
      <p:sp>
        <p:nvSpPr>
          <p:cNvPr id="16387" name="Freeform 3"/>
          <p:cNvSpPr>
            <a:spLocks/>
          </p:cNvSpPr>
          <p:nvPr/>
        </p:nvSpPr>
        <p:spPr bwMode="auto">
          <a:xfrm>
            <a:off x="771525" y="4094163"/>
            <a:ext cx="134938" cy="128587"/>
          </a:xfrm>
          <a:custGeom>
            <a:avLst/>
            <a:gdLst>
              <a:gd name="T0" fmla="*/ 0 w 94"/>
              <a:gd name="T1" fmla="*/ 91 h 92"/>
              <a:gd name="T2" fmla="*/ 0 w 94"/>
              <a:gd name="T3" fmla="*/ 0 h 92"/>
              <a:gd name="T4" fmla="*/ 93 w 94"/>
              <a:gd name="T5" fmla="*/ 0 h 92"/>
              <a:gd name="T6" fmla="*/ 93 w 94"/>
              <a:gd name="T7" fmla="*/ 91 h 92"/>
              <a:gd name="T8" fmla="*/ 0 w 94"/>
              <a:gd name="T9" fmla="*/ 91 h 92"/>
              <a:gd name="T10" fmla="*/ 0 w 94"/>
              <a:gd name="T11" fmla="*/ 91 h 92"/>
              <a:gd name="T12" fmla="*/ 0 60000 65536"/>
              <a:gd name="T13" fmla="*/ 0 60000 65536"/>
              <a:gd name="T14" fmla="*/ 0 60000 65536"/>
              <a:gd name="T15" fmla="*/ 0 60000 65536"/>
              <a:gd name="T16" fmla="*/ 0 60000 65536"/>
              <a:gd name="T17" fmla="*/ 0 60000 65536"/>
              <a:gd name="T18" fmla="*/ 0 w 94"/>
              <a:gd name="T19" fmla="*/ 0 h 92"/>
              <a:gd name="T20" fmla="*/ 94 w 94"/>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4" h="92">
                <a:moveTo>
                  <a:pt x="0" y="91"/>
                </a:moveTo>
                <a:lnTo>
                  <a:pt x="0" y="0"/>
                </a:lnTo>
                <a:lnTo>
                  <a:pt x="93" y="0"/>
                </a:lnTo>
                <a:lnTo>
                  <a:pt x="93"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388" name="Freeform 4"/>
          <p:cNvSpPr>
            <a:spLocks/>
          </p:cNvSpPr>
          <p:nvPr/>
        </p:nvSpPr>
        <p:spPr bwMode="auto">
          <a:xfrm>
            <a:off x="1022350" y="4187825"/>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389" name="Freeform 5"/>
          <p:cNvSpPr>
            <a:spLocks/>
          </p:cNvSpPr>
          <p:nvPr/>
        </p:nvSpPr>
        <p:spPr bwMode="auto">
          <a:xfrm>
            <a:off x="1273175" y="4235450"/>
            <a:ext cx="136525" cy="130175"/>
          </a:xfrm>
          <a:custGeom>
            <a:avLst/>
            <a:gdLst>
              <a:gd name="T0" fmla="*/ 0 w 95"/>
              <a:gd name="T1" fmla="*/ 92 h 93"/>
              <a:gd name="T2" fmla="*/ 0 w 95"/>
              <a:gd name="T3" fmla="*/ 0 h 93"/>
              <a:gd name="T4" fmla="*/ 94 w 95"/>
              <a:gd name="T5" fmla="*/ 0 h 93"/>
              <a:gd name="T6" fmla="*/ 94 w 95"/>
              <a:gd name="T7" fmla="*/ 92 h 93"/>
              <a:gd name="T8" fmla="*/ 0 w 95"/>
              <a:gd name="T9" fmla="*/ 92 h 93"/>
              <a:gd name="T10" fmla="*/ 0 w 95"/>
              <a:gd name="T11" fmla="*/ 92 h 93"/>
              <a:gd name="T12" fmla="*/ 0 60000 65536"/>
              <a:gd name="T13" fmla="*/ 0 60000 65536"/>
              <a:gd name="T14" fmla="*/ 0 60000 65536"/>
              <a:gd name="T15" fmla="*/ 0 60000 65536"/>
              <a:gd name="T16" fmla="*/ 0 60000 65536"/>
              <a:gd name="T17" fmla="*/ 0 60000 65536"/>
              <a:gd name="T18" fmla="*/ 0 w 95"/>
              <a:gd name="T19" fmla="*/ 0 h 93"/>
              <a:gd name="T20" fmla="*/ 95 w 95"/>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5" h="93">
                <a:moveTo>
                  <a:pt x="0" y="92"/>
                </a:moveTo>
                <a:lnTo>
                  <a:pt x="0" y="0"/>
                </a:lnTo>
                <a:lnTo>
                  <a:pt x="94" y="0"/>
                </a:lnTo>
                <a:lnTo>
                  <a:pt x="94"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390" name="Freeform 6"/>
          <p:cNvSpPr>
            <a:spLocks/>
          </p:cNvSpPr>
          <p:nvPr/>
        </p:nvSpPr>
        <p:spPr bwMode="auto">
          <a:xfrm>
            <a:off x="1527175" y="4187825"/>
            <a:ext cx="133350" cy="130175"/>
          </a:xfrm>
          <a:custGeom>
            <a:avLst/>
            <a:gdLst>
              <a:gd name="T0" fmla="*/ 0 w 92"/>
              <a:gd name="T1" fmla="*/ 92 h 93"/>
              <a:gd name="T2" fmla="*/ 0 w 92"/>
              <a:gd name="T3" fmla="*/ 0 h 93"/>
              <a:gd name="T4" fmla="*/ 91 w 92"/>
              <a:gd name="T5" fmla="*/ 0 h 93"/>
              <a:gd name="T6" fmla="*/ 91 w 92"/>
              <a:gd name="T7" fmla="*/ 92 h 93"/>
              <a:gd name="T8" fmla="*/ 0 w 92"/>
              <a:gd name="T9" fmla="*/ 92 h 93"/>
              <a:gd name="T10" fmla="*/ 0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0" y="92"/>
                </a:moveTo>
                <a:lnTo>
                  <a:pt x="0" y="0"/>
                </a:lnTo>
                <a:lnTo>
                  <a:pt x="91" y="0"/>
                </a:lnTo>
                <a:lnTo>
                  <a:pt x="91"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391" name="Freeform 7"/>
          <p:cNvSpPr>
            <a:spLocks/>
          </p:cNvSpPr>
          <p:nvPr/>
        </p:nvSpPr>
        <p:spPr bwMode="auto">
          <a:xfrm>
            <a:off x="1779588" y="4235450"/>
            <a:ext cx="133350"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392" name="Freeform 8"/>
          <p:cNvSpPr>
            <a:spLocks/>
          </p:cNvSpPr>
          <p:nvPr/>
        </p:nvSpPr>
        <p:spPr bwMode="auto">
          <a:xfrm>
            <a:off x="2028825" y="4094163"/>
            <a:ext cx="133350" cy="128587"/>
          </a:xfrm>
          <a:custGeom>
            <a:avLst/>
            <a:gdLst>
              <a:gd name="T0" fmla="*/ 0 w 92"/>
              <a:gd name="T1" fmla="*/ 91 h 92"/>
              <a:gd name="T2" fmla="*/ 0 w 92"/>
              <a:gd name="T3" fmla="*/ 0 h 92"/>
              <a:gd name="T4" fmla="*/ 91 w 92"/>
              <a:gd name="T5" fmla="*/ 0 h 92"/>
              <a:gd name="T6" fmla="*/ 91 w 92"/>
              <a:gd name="T7" fmla="*/ 91 h 92"/>
              <a:gd name="T8" fmla="*/ 0 w 92"/>
              <a:gd name="T9" fmla="*/ 91 h 92"/>
              <a:gd name="T10" fmla="*/ 0 w 92"/>
              <a:gd name="T11" fmla="*/ 91 h 92"/>
              <a:gd name="T12" fmla="*/ 0 60000 65536"/>
              <a:gd name="T13" fmla="*/ 0 60000 65536"/>
              <a:gd name="T14" fmla="*/ 0 60000 65536"/>
              <a:gd name="T15" fmla="*/ 0 60000 65536"/>
              <a:gd name="T16" fmla="*/ 0 60000 65536"/>
              <a:gd name="T17" fmla="*/ 0 60000 65536"/>
              <a:gd name="T18" fmla="*/ 0 w 92"/>
              <a:gd name="T19" fmla="*/ 0 h 92"/>
              <a:gd name="T20" fmla="*/ 92 w 92"/>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2" h="92">
                <a:moveTo>
                  <a:pt x="0" y="91"/>
                </a:moveTo>
                <a:lnTo>
                  <a:pt x="0" y="0"/>
                </a:lnTo>
                <a:lnTo>
                  <a:pt x="91" y="0"/>
                </a:lnTo>
                <a:lnTo>
                  <a:pt x="91"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393" name="Freeform 9"/>
          <p:cNvSpPr>
            <a:spLocks/>
          </p:cNvSpPr>
          <p:nvPr/>
        </p:nvSpPr>
        <p:spPr bwMode="auto">
          <a:xfrm>
            <a:off x="2281238" y="2346325"/>
            <a:ext cx="134937" cy="128588"/>
          </a:xfrm>
          <a:custGeom>
            <a:avLst/>
            <a:gdLst>
              <a:gd name="T0" fmla="*/ 0 w 93"/>
              <a:gd name="T1" fmla="*/ 91 h 92"/>
              <a:gd name="T2" fmla="*/ 0 w 93"/>
              <a:gd name="T3" fmla="*/ 0 h 92"/>
              <a:gd name="T4" fmla="*/ 92 w 93"/>
              <a:gd name="T5" fmla="*/ 0 h 92"/>
              <a:gd name="T6" fmla="*/ 92 w 93"/>
              <a:gd name="T7" fmla="*/ 91 h 92"/>
              <a:gd name="T8" fmla="*/ 0 w 93"/>
              <a:gd name="T9" fmla="*/ 91 h 92"/>
              <a:gd name="T10" fmla="*/ 0 w 93"/>
              <a:gd name="T11" fmla="*/ 91 h 92"/>
              <a:gd name="T12" fmla="*/ 0 60000 65536"/>
              <a:gd name="T13" fmla="*/ 0 60000 65536"/>
              <a:gd name="T14" fmla="*/ 0 60000 65536"/>
              <a:gd name="T15" fmla="*/ 0 60000 65536"/>
              <a:gd name="T16" fmla="*/ 0 60000 65536"/>
              <a:gd name="T17" fmla="*/ 0 60000 65536"/>
              <a:gd name="T18" fmla="*/ 0 w 93"/>
              <a:gd name="T19" fmla="*/ 0 h 92"/>
              <a:gd name="T20" fmla="*/ 93 w 93"/>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3" h="92">
                <a:moveTo>
                  <a:pt x="0" y="91"/>
                </a:moveTo>
                <a:lnTo>
                  <a:pt x="0" y="0"/>
                </a:lnTo>
                <a:lnTo>
                  <a:pt x="92" y="0"/>
                </a:lnTo>
                <a:lnTo>
                  <a:pt x="92"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394" name="Freeform 10"/>
          <p:cNvSpPr>
            <a:spLocks/>
          </p:cNvSpPr>
          <p:nvPr/>
        </p:nvSpPr>
        <p:spPr bwMode="auto">
          <a:xfrm>
            <a:off x="2533650" y="2439988"/>
            <a:ext cx="133350"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395" name="Freeform 11"/>
          <p:cNvSpPr>
            <a:spLocks/>
          </p:cNvSpPr>
          <p:nvPr/>
        </p:nvSpPr>
        <p:spPr bwMode="auto">
          <a:xfrm>
            <a:off x="2784475" y="2298700"/>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396" name="Freeform 12"/>
          <p:cNvSpPr>
            <a:spLocks/>
          </p:cNvSpPr>
          <p:nvPr/>
        </p:nvSpPr>
        <p:spPr bwMode="auto">
          <a:xfrm>
            <a:off x="3036888" y="3241675"/>
            <a:ext cx="134937" cy="133350"/>
          </a:xfrm>
          <a:custGeom>
            <a:avLst/>
            <a:gdLst>
              <a:gd name="T0" fmla="*/ 0 w 93"/>
              <a:gd name="T1" fmla="*/ 94 h 95"/>
              <a:gd name="T2" fmla="*/ 0 w 93"/>
              <a:gd name="T3" fmla="*/ 0 h 95"/>
              <a:gd name="T4" fmla="*/ 92 w 93"/>
              <a:gd name="T5" fmla="*/ 0 h 95"/>
              <a:gd name="T6" fmla="*/ 92 w 93"/>
              <a:gd name="T7" fmla="*/ 94 h 95"/>
              <a:gd name="T8" fmla="*/ 0 w 93"/>
              <a:gd name="T9" fmla="*/ 94 h 95"/>
              <a:gd name="T10" fmla="*/ 0 w 93"/>
              <a:gd name="T11" fmla="*/ 94 h 95"/>
              <a:gd name="T12" fmla="*/ 0 60000 65536"/>
              <a:gd name="T13" fmla="*/ 0 60000 65536"/>
              <a:gd name="T14" fmla="*/ 0 60000 65536"/>
              <a:gd name="T15" fmla="*/ 0 60000 65536"/>
              <a:gd name="T16" fmla="*/ 0 60000 65536"/>
              <a:gd name="T17" fmla="*/ 0 60000 65536"/>
              <a:gd name="T18" fmla="*/ 0 w 93"/>
              <a:gd name="T19" fmla="*/ 0 h 95"/>
              <a:gd name="T20" fmla="*/ 93 w 93"/>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3" h="95">
                <a:moveTo>
                  <a:pt x="0" y="94"/>
                </a:moveTo>
                <a:lnTo>
                  <a:pt x="0" y="0"/>
                </a:lnTo>
                <a:lnTo>
                  <a:pt x="92" y="0"/>
                </a:lnTo>
                <a:lnTo>
                  <a:pt x="92" y="94"/>
                </a:lnTo>
                <a:lnTo>
                  <a:pt x="0" y="94"/>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397" name="Freeform 13"/>
          <p:cNvSpPr>
            <a:spLocks/>
          </p:cNvSpPr>
          <p:nvPr/>
        </p:nvSpPr>
        <p:spPr bwMode="auto">
          <a:xfrm>
            <a:off x="3289300" y="3336925"/>
            <a:ext cx="133350"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398" name="Freeform 14"/>
          <p:cNvSpPr>
            <a:spLocks/>
          </p:cNvSpPr>
          <p:nvPr/>
        </p:nvSpPr>
        <p:spPr bwMode="auto">
          <a:xfrm>
            <a:off x="3540125" y="3290888"/>
            <a:ext cx="136525" cy="130175"/>
          </a:xfrm>
          <a:custGeom>
            <a:avLst/>
            <a:gdLst>
              <a:gd name="T0" fmla="*/ 0 w 94"/>
              <a:gd name="T1" fmla="*/ 92 h 93"/>
              <a:gd name="T2" fmla="*/ 0 w 94"/>
              <a:gd name="T3" fmla="*/ 0 h 93"/>
              <a:gd name="T4" fmla="*/ 93 w 94"/>
              <a:gd name="T5" fmla="*/ 0 h 93"/>
              <a:gd name="T6" fmla="*/ 93 w 94"/>
              <a:gd name="T7" fmla="*/ 92 h 93"/>
              <a:gd name="T8" fmla="*/ 0 w 94"/>
              <a:gd name="T9" fmla="*/ 92 h 93"/>
              <a:gd name="T10" fmla="*/ 0 w 94"/>
              <a:gd name="T11" fmla="*/ 92 h 93"/>
              <a:gd name="T12" fmla="*/ 0 60000 65536"/>
              <a:gd name="T13" fmla="*/ 0 60000 65536"/>
              <a:gd name="T14" fmla="*/ 0 60000 65536"/>
              <a:gd name="T15" fmla="*/ 0 60000 65536"/>
              <a:gd name="T16" fmla="*/ 0 60000 65536"/>
              <a:gd name="T17" fmla="*/ 0 60000 65536"/>
              <a:gd name="T18" fmla="*/ 0 w 94"/>
              <a:gd name="T19" fmla="*/ 0 h 93"/>
              <a:gd name="T20" fmla="*/ 94 w 94"/>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4" h="93">
                <a:moveTo>
                  <a:pt x="0" y="92"/>
                </a:moveTo>
                <a:lnTo>
                  <a:pt x="0" y="0"/>
                </a:lnTo>
                <a:lnTo>
                  <a:pt x="93" y="0"/>
                </a:lnTo>
                <a:lnTo>
                  <a:pt x="93"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399" name="Freeform 15"/>
          <p:cNvSpPr>
            <a:spLocks/>
          </p:cNvSpPr>
          <p:nvPr/>
        </p:nvSpPr>
        <p:spPr bwMode="auto">
          <a:xfrm>
            <a:off x="3790950" y="3241675"/>
            <a:ext cx="134938" cy="133350"/>
          </a:xfrm>
          <a:custGeom>
            <a:avLst/>
            <a:gdLst>
              <a:gd name="T0" fmla="*/ 0 w 93"/>
              <a:gd name="T1" fmla="*/ 94 h 95"/>
              <a:gd name="T2" fmla="*/ 0 w 93"/>
              <a:gd name="T3" fmla="*/ 0 h 95"/>
              <a:gd name="T4" fmla="*/ 92 w 93"/>
              <a:gd name="T5" fmla="*/ 0 h 95"/>
              <a:gd name="T6" fmla="*/ 92 w 93"/>
              <a:gd name="T7" fmla="*/ 94 h 95"/>
              <a:gd name="T8" fmla="*/ 0 w 93"/>
              <a:gd name="T9" fmla="*/ 94 h 95"/>
              <a:gd name="T10" fmla="*/ 0 w 93"/>
              <a:gd name="T11" fmla="*/ 94 h 95"/>
              <a:gd name="T12" fmla="*/ 0 60000 65536"/>
              <a:gd name="T13" fmla="*/ 0 60000 65536"/>
              <a:gd name="T14" fmla="*/ 0 60000 65536"/>
              <a:gd name="T15" fmla="*/ 0 60000 65536"/>
              <a:gd name="T16" fmla="*/ 0 60000 65536"/>
              <a:gd name="T17" fmla="*/ 0 60000 65536"/>
              <a:gd name="T18" fmla="*/ 0 w 93"/>
              <a:gd name="T19" fmla="*/ 0 h 95"/>
              <a:gd name="T20" fmla="*/ 93 w 93"/>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3" h="95">
                <a:moveTo>
                  <a:pt x="0" y="94"/>
                </a:moveTo>
                <a:lnTo>
                  <a:pt x="0" y="0"/>
                </a:lnTo>
                <a:lnTo>
                  <a:pt x="92" y="0"/>
                </a:lnTo>
                <a:lnTo>
                  <a:pt x="92" y="94"/>
                </a:lnTo>
                <a:lnTo>
                  <a:pt x="0" y="94"/>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400" name="Freeform 16"/>
          <p:cNvSpPr>
            <a:spLocks/>
          </p:cNvSpPr>
          <p:nvPr/>
        </p:nvSpPr>
        <p:spPr bwMode="auto">
          <a:xfrm>
            <a:off x="4043363" y="3432175"/>
            <a:ext cx="134937" cy="128588"/>
          </a:xfrm>
          <a:custGeom>
            <a:avLst/>
            <a:gdLst>
              <a:gd name="T0" fmla="*/ 0 w 94"/>
              <a:gd name="T1" fmla="*/ 91 h 92"/>
              <a:gd name="T2" fmla="*/ 0 w 94"/>
              <a:gd name="T3" fmla="*/ 0 h 92"/>
              <a:gd name="T4" fmla="*/ 93 w 94"/>
              <a:gd name="T5" fmla="*/ 0 h 92"/>
              <a:gd name="T6" fmla="*/ 93 w 94"/>
              <a:gd name="T7" fmla="*/ 91 h 92"/>
              <a:gd name="T8" fmla="*/ 0 w 94"/>
              <a:gd name="T9" fmla="*/ 91 h 92"/>
              <a:gd name="T10" fmla="*/ 0 w 94"/>
              <a:gd name="T11" fmla="*/ 91 h 92"/>
              <a:gd name="T12" fmla="*/ 0 60000 65536"/>
              <a:gd name="T13" fmla="*/ 0 60000 65536"/>
              <a:gd name="T14" fmla="*/ 0 60000 65536"/>
              <a:gd name="T15" fmla="*/ 0 60000 65536"/>
              <a:gd name="T16" fmla="*/ 0 60000 65536"/>
              <a:gd name="T17" fmla="*/ 0 60000 65536"/>
              <a:gd name="T18" fmla="*/ 0 w 94"/>
              <a:gd name="T19" fmla="*/ 0 h 92"/>
              <a:gd name="T20" fmla="*/ 94 w 94"/>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4" h="92">
                <a:moveTo>
                  <a:pt x="0" y="91"/>
                </a:moveTo>
                <a:lnTo>
                  <a:pt x="0" y="0"/>
                </a:lnTo>
                <a:lnTo>
                  <a:pt x="93" y="0"/>
                </a:lnTo>
                <a:lnTo>
                  <a:pt x="93"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401" name="Freeform 17"/>
          <p:cNvSpPr>
            <a:spLocks/>
          </p:cNvSpPr>
          <p:nvPr/>
        </p:nvSpPr>
        <p:spPr bwMode="auto">
          <a:xfrm>
            <a:off x="4295775" y="2535238"/>
            <a:ext cx="133350"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402" name="Freeform 18"/>
          <p:cNvSpPr>
            <a:spLocks/>
          </p:cNvSpPr>
          <p:nvPr/>
        </p:nvSpPr>
        <p:spPr bwMode="auto">
          <a:xfrm>
            <a:off x="4546600" y="2582863"/>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403" name="Freeform 19"/>
          <p:cNvSpPr>
            <a:spLocks/>
          </p:cNvSpPr>
          <p:nvPr/>
        </p:nvSpPr>
        <p:spPr bwMode="auto">
          <a:xfrm>
            <a:off x="4800600" y="3241675"/>
            <a:ext cx="133350" cy="133350"/>
          </a:xfrm>
          <a:custGeom>
            <a:avLst/>
            <a:gdLst>
              <a:gd name="T0" fmla="*/ 0 w 93"/>
              <a:gd name="T1" fmla="*/ 94 h 95"/>
              <a:gd name="T2" fmla="*/ 0 w 93"/>
              <a:gd name="T3" fmla="*/ 0 h 95"/>
              <a:gd name="T4" fmla="*/ 92 w 93"/>
              <a:gd name="T5" fmla="*/ 0 h 95"/>
              <a:gd name="T6" fmla="*/ 92 w 93"/>
              <a:gd name="T7" fmla="*/ 94 h 95"/>
              <a:gd name="T8" fmla="*/ 0 w 93"/>
              <a:gd name="T9" fmla="*/ 94 h 95"/>
              <a:gd name="T10" fmla="*/ 0 w 93"/>
              <a:gd name="T11" fmla="*/ 94 h 95"/>
              <a:gd name="T12" fmla="*/ 0 60000 65536"/>
              <a:gd name="T13" fmla="*/ 0 60000 65536"/>
              <a:gd name="T14" fmla="*/ 0 60000 65536"/>
              <a:gd name="T15" fmla="*/ 0 60000 65536"/>
              <a:gd name="T16" fmla="*/ 0 60000 65536"/>
              <a:gd name="T17" fmla="*/ 0 60000 65536"/>
              <a:gd name="T18" fmla="*/ 0 w 93"/>
              <a:gd name="T19" fmla="*/ 0 h 95"/>
              <a:gd name="T20" fmla="*/ 93 w 93"/>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3" h="95">
                <a:moveTo>
                  <a:pt x="0" y="94"/>
                </a:moveTo>
                <a:lnTo>
                  <a:pt x="0" y="0"/>
                </a:lnTo>
                <a:lnTo>
                  <a:pt x="92" y="0"/>
                </a:lnTo>
                <a:lnTo>
                  <a:pt x="92" y="94"/>
                </a:lnTo>
                <a:lnTo>
                  <a:pt x="0" y="94"/>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404" name="Freeform 20"/>
          <p:cNvSpPr>
            <a:spLocks/>
          </p:cNvSpPr>
          <p:nvPr/>
        </p:nvSpPr>
        <p:spPr bwMode="auto">
          <a:xfrm>
            <a:off x="5049838" y="3527425"/>
            <a:ext cx="134937" cy="128588"/>
          </a:xfrm>
          <a:custGeom>
            <a:avLst/>
            <a:gdLst>
              <a:gd name="T0" fmla="*/ 0 w 93"/>
              <a:gd name="T1" fmla="*/ 91 h 92"/>
              <a:gd name="T2" fmla="*/ 0 w 93"/>
              <a:gd name="T3" fmla="*/ 0 h 92"/>
              <a:gd name="T4" fmla="*/ 92 w 93"/>
              <a:gd name="T5" fmla="*/ 0 h 92"/>
              <a:gd name="T6" fmla="*/ 92 w 93"/>
              <a:gd name="T7" fmla="*/ 91 h 92"/>
              <a:gd name="T8" fmla="*/ 0 w 93"/>
              <a:gd name="T9" fmla="*/ 91 h 92"/>
              <a:gd name="T10" fmla="*/ 0 w 93"/>
              <a:gd name="T11" fmla="*/ 91 h 92"/>
              <a:gd name="T12" fmla="*/ 0 60000 65536"/>
              <a:gd name="T13" fmla="*/ 0 60000 65536"/>
              <a:gd name="T14" fmla="*/ 0 60000 65536"/>
              <a:gd name="T15" fmla="*/ 0 60000 65536"/>
              <a:gd name="T16" fmla="*/ 0 60000 65536"/>
              <a:gd name="T17" fmla="*/ 0 60000 65536"/>
              <a:gd name="T18" fmla="*/ 0 w 93"/>
              <a:gd name="T19" fmla="*/ 0 h 92"/>
              <a:gd name="T20" fmla="*/ 93 w 93"/>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3" h="92">
                <a:moveTo>
                  <a:pt x="0" y="91"/>
                </a:moveTo>
                <a:lnTo>
                  <a:pt x="0" y="0"/>
                </a:lnTo>
                <a:lnTo>
                  <a:pt x="92" y="0"/>
                </a:lnTo>
                <a:lnTo>
                  <a:pt x="92"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405" name="Freeform 21"/>
          <p:cNvSpPr>
            <a:spLocks/>
          </p:cNvSpPr>
          <p:nvPr/>
        </p:nvSpPr>
        <p:spPr bwMode="auto">
          <a:xfrm>
            <a:off x="5303838" y="3621088"/>
            <a:ext cx="133350"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406" name="Freeform 22"/>
          <p:cNvSpPr>
            <a:spLocks/>
          </p:cNvSpPr>
          <p:nvPr/>
        </p:nvSpPr>
        <p:spPr bwMode="auto">
          <a:xfrm>
            <a:off x="5553075" y="3716338"/>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407" name="Freeform 23"/>
          <p:cNvSpPr>
            <a:spLocks/>
          </p:cNvSpPr>
          <p:nvPr/>
        </p:nvSpPr>
        <p:spPr bwMode="auto">
          <a:xfrm>
            <a:off x="5803900" y="3621088"/>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408" name="Freeform 24"/>
          <p:cNvSpPr>
            <a:spLocks/>
          </p:cNvSpPr>
          <p:nvPr/>
        </p:nvSpPr>
        <p:spPr bwMode="auto">
          <a:xfrm>
            <a:off x="6059488" y="2960688"/>
            <a:ext cx="133350" cy="128587"/>
          </a:xfrm>
          <a:custGeom>
            <a:avLst/>
            <a:gdLst>
              <a:gd name="T0" fmla="*/ 0 w 93"/>
              <a:gd name="T1" fmla="*/ 91 h 92"/>
              <a:gd name="T2" fmla="*/ 0 w 93"/>
              <a:gd name="T3" fmla="*/ 0 h 92"/>
              <a:gd name="T4" fmla="*/ 92 w 93"/>
              <a:gd name="T5" fmla="*/ 0 h 92"/>
              <a:gd name="T6" fmla="*/ 92 w 93"/>
              <a:gd name="T7" fmla="*/ 91 h 92"/>
              <a:gd name="T8" fmla="*/ 0 w 93"/>
              <a:gd name="T9" fmla="*/ 91 h 92"/>
              <a:gd name="T10" fmla="*/ 0 w 93"/>
              <a:gd name="T11" fmla="*/ 91 h 92"/>
              <a:gd name="T12" fmla="*/ 0 60000 65536"/>
              <a:gd name="T13" fmla="*/ 0 60000 65536"/>
              <a:gd name="T14" fmla="*/ 0 60000 65536"/>
              <a:gd name="T15" fmla="*/ 0 60000 65536"/>
              <a:gd name="T16" fmla="*/ 0 60000 65536"/>
              <a:gd name="T17" fmla="*/ 0 60000 65536"/>
              <a:gd name="T18" fmla="*/ 0 w 93"/>
              <a:gd name="T19" fmla="*/ 0 h 92"/>
              <a:gd name="T20" fmla="*/ 93 w 93"/>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3" h="92">
                <a:moveTo>
                  <a:pt x="0" y="91"/>
                </a:moveTo>
                <a:lnTo>
                  <a:pt x="0" y="0"/>
                </a:lnTo>
                <a:lnTo>
                  <a:pt x="92" y="0"/>
                </a:lnTo>
                <a:lnTo>
                  <a:pt x="92" y="91"/>
                </a:lnTo>
                <a:lnTo>
                  <a:pt x="0" y="91"/>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409" name="Freeform 25"/>
          <p:cNvSpPr>
            <a:spLocks/>
          </p:cNvSpPr>
          <p:nvPr/>
        </p:nvSpPr>
        <p:spPr bwMode="auto">
          <a:xfrm>
            <a:off x="6308725" y="3054350"/>
            <a:ext cx="134938" cy="130175"/>
          </a:xfrm>
          <a:custGeom>
            <a:avLst/>
            <a:gdLst>
              <a:gd name="T0" fmla="*/ 0 w 93"/>
              <a:gd name="T1" fmla="*/ 92 h 93"/>
              <a:gd name="T2" fmla="*/ 0 w 93"/>
              <a:gd name="T3" fmla="*/ 0 h 93"/>
              <a:gd name="T4" fmla="*/ 92 w 93"/>
              <a:gd name="T5" fmla="*/ 0 h 93"/>
              <a:gd name="T6" fmla="*/ 92 w 93"/>
              <a:gd name="T7" fmla="*/ 92 h 93"/>
              <a:gd name="T8" fmla="*/ 0 w 93"/>
              <a:gd name="T9" fmla="*/ 92 h 93"/>
              <a:gd name="T10" fmla="*/ 0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0" y="92"/>
                </a:moveTo>
                <a:lnTo>
                  <a:pt x="0" y="0"/>
                </a:lnTo>
                <a:lnTo>
                  <a:pt x="92" y="0"/>
                </a:lnTo>
                <a:lnTo>
                  <a:pt x="92"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410" name="Freeform 26"/>
          <p:cNvSpPr>
            <a:spLocks/>
          </p:cNvSpPr>
          <p:nvPr/>
        </p:nvSpPr>
        <p:spPr bwMode="auto">
          <a:xfrm>
            <a:off x="6562725" y="3998913"/>
            <a:ext cx="133350" cy="131762"/>
          </a:xfrm>
          <a:custGeom>
            <a:avLst/>
            <a:gdLst>
              <a:gd name="T0" fmla="*/ 0 w 92"/>
              <a:gd name="T1" fmla="*/ 92 h 93"/>
              <a:gd name="T2" fmla="*/ 0 w 92"/>
              <a:gd name="T3" fmla="*/ 0 h 93"/>
              <a:gd name="T4" fmla="*/ 91 w 92"/>
              <a:gd name="T5" fmla="*/ 0 h 93"/>
              <a:gd name="T6" fmla="*/ 91 w 92"/>
              <a:gd name="T7" fmla="*/ 92 h 93"/>
              <a:gd name="T8" fmla="*/ 0 w 92"/>
              <a:gd name="T9" fmla="*/ 92 h 93"/>
              <a:gd name="T10" fmla="*/ 0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0" y="92"/>
                </a:moveTo>
                <a:lnTo>
                  <a:pt x="0" y="0"/>
                </a:lnTo>
                <a:lnTo>
                  <a:pt x="91" y="0"/>
                </a:lnTo>
                <a:lnTo>
                  <a:pt x="91" y="92"/>
                </a:lnTo>
                <a:lnTo>
                  <a:pt x="0" y="92"/>
                </a:lnTo>
              </a:path>
            </a:pathLst>
          </a:custGeom>
          <a:solidFill>
            <a:srgbClr val="0000FF"/>
          </a:solidFill>
          <a:ln w="9438" cap="flat" cmpd="sng">
            <a:solidFill>
              <a:srgbClr val="0000FF"/>
            </a:solidFill>
            <a:prstDash val="solid"/>
            <a:round/>
            <a:headEnd type="none" w="med" len="med"/>
            <a:tailEnd type="none" w="med" len="med"/>
          </a:ln>
        </p:spPr>
        <p:txBody>
          <a:bodyPr/>
          <a:lstStyle/>
          <a:p>
            <a:endParaRPr lang="es-ES_tradnl"/>
          </a:p>
        </p:txBody>
      </p:sp>
      <p:sp>
        <p:nvSpPr>
          <p:cNvPr id="16411" name="Freeform 27"/>
          <p:cNvSpPr>
            <a:spLocks/>
          </p:cNvSpPr>
          <p:nvPr/>
        </p:nvSpPr>
        <p:spPr bwMode="auto">
          <a:xfrm>
            <a:off x="836613" y="3686175"/>
            <a:ext cx="5792787" cy="614363"/>
          </a:xfrm>
          <a:custGeom>
            <a:avLst/>
            <a:gdLst>
              <a:gd name="T0" fmla="*/ 0 w 4013"/>
              <a:gd name="T1" fmla="*/ 235 h 439"/>
              <a:gd name="T2" fmla="*/ 175 w 4013"/>
              <a:gd name="T3" fmla="*/ 337 h 439"/>
              <a:gd name="T4" fmla="*/ 349 w 4013"/>
              <a:gd name="T5" fmla="*/ 404 h 439"/>
              <a:gd name="T6" fmla="*/ 524 w 4013"/>
              <a:gd name="T7" fmla="*/ 438 h 439"/>
              <a:gd name="T8" fmla="*/ 697 w 4013"/>
              <a:gd name="T9" fmla="*/ 438 h 439"/>
              <a:gd name="T10" fmla="*/ 873 w 4013"/>
              <a:gd name="T11" fmla="*/ 404 h 439"/>
              <a:gd name="T12" fmla="*/ 1046 w 4013"/>
              <a:gd name="T13" fmla="*/ 269 h 439"/>
              <a:gd name="T14" fmla="*/ 1222 w 4013"/>
              <a:gd name="T15" fmla="*/ 269 h 439"/>
              <a:gd name="T16" fmla="*/ 1396 w 4013"/>
              <a:gd name="T17" fmla="*/ 201 h 439"/>
              <a:gd name="T18" fmla="*/ 1570 w 4013"/>
              <a:gd name="T19" fmla="*/ 235 h 439"/>
              <a:gd name="T20" fmla="*/ 1744 w 4013"/>
              <a:gd name="T21" fmla="*/ 101 h 439"/>
              <a:gd name="T22" fmla="*/ 1919 w 4013"/>
              <a:gd name="T23" fmla="*/ 33 h 439"/>
              <a:gd name="T24" fmla="*/ 2093 w 4013"/>
              <a:gd name="T25" fmla="*/ 169 h 439"/>
              <a:gd name="T26" fmla="*/ 2269 w 4013"/>
              <a:gd name="T27" fmla="*/ 201 h 439"/>
              <a:gd name="T28" fmla="*/ 2443 w 4013"/>
              <a:gd name="T29" fmla="*/ 269 h 439"/>
              <a:gd name="T30" fmla="*/ 2617 w 4013"/>
              <a:gd name="T31" fmla="*/ 269 h 439"/>
              <a:gd name="T32" fmla="*/ 2791 w 4013"/>
              <a:gd name="T33" fmla="*/ 135 h 439"/>
              <a:gd name="T34" fmla="*/ 2965 w 4013"/>
              <a:gd name="T35" fmla="*/ 33 h 439"/>
              <a:gd name="T36" fmla="*/ 3140 w 4013"/>
              <a:gd name="T37" fmla="*/ 0 h 439"/>
              <a:gd name="T38" fmla="*/ 3315 w 4013"/>
              <a:gd name="T39" fmla="*/ 201 h 439"/>
              <a:gd name="T40" fmla="*/ 3489 w 4013"/>
              <a:gd name="T41" fmla="*/ 235 h 439"/>
              <a:gd name="T42" fmla="*/ 3663 w 4013"/>
              <a:gd name="T43" fmla="*/ 269 h 439"/>
              <a:gd name="T44" fmla="*/ 3838 w 4013"/>
              <a:gd name="T45" fmla="*/ 201 h 439"/>
              <a:gd name="T46" fmla="*/ 4012 w 4013"/>
              <a:gd name="T47" fmla="*/ 303 h 43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013"/>
              <a:gd name="T73" fmla="*/ 0 h 439"/>
              <a:gd name="T74" fmla="*/ 4013 w 4013"/>
              <a:gd name="T75" fmla="*/ 439 h 43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013" h="439">
                <a:moveTo>
                  <a:pt x="0" y="235"/>
                </a:moveTo>
                <a:lnTo>
                  <a:pt x="175" y="337"/>
                </a:lnTo>
                <a:lnTo>
                  <a:pt x="349" y="404"/>
                </a:lnTo>
                <a:lnTo>
                  <a:pt x="524" y="438"/>
                </a:lnTo>
                <a:lnTo>
                  <a:pt x="697" y="438"/>
                </a:lnTo>
                <a:lnTo>
                  <a:pt x="873" y="404"/>
                </a:lnTo>
                <a:lnTo>
                  <a:pt x="1046" y="269"/>
                </a:lnTo>
                <a:lnTo>
                  <a:pt x="1222" y="269"/>
                </a:lnTo>
                <a:lnTo>
                  <a:pt x="1396" y="201"/>
                </a:lnTo>
                <a:lnTo>
                  <a:pt x="1570" y="235"/>
                </a:lnTo>
                <a:lnTo>
                  <a:pt x="1744" y="101"/>
                </a:lnTo>
                <a:lnTo>
                  <a:pt x="1919" y="33"/>
                </a:lnTo>
                <a:lnTo>
                  <a:pt x="2093" y="169"/>
                </a:lnTo>
                <a:lnTo>
                  <a:pt x="2269" y="201"/>
                </a:lnTo>
                <a:lnTo>
                  <a:pt x="2443" y="269"/>
                </a:lnTo>
                <a:lnTo>
                  <a:pt x="2617" y="269"/>
                </a:lnTo>
                <a:lnTo>
                  <a:pt x="2791" y="135"/>
                </a:lnTo>
                <a:lnTo>
                  <a:pt x="2965" y="33"/>
                </a:lnTo>
                <a:lnTo>
                  <a:pt x="3140" y="0"/>
                </a:lnTo>
                <a:lnTo>
                  <a:pt x="3315" y="201"/>
                </a:lnTo>
                <a:lnTo>
                  <a:pt x="3489" y="235"/>
                </a:lnTo>
                <a:lnTo>
                  <a:pt x="3663" y="269"/>
                </a:lnTo>
                <a:lnTo>
                  <a:pt x="3838" y="201"/>
                </a:lnTo>
                <a:lnTo>
                  <a:pt x="4012" y="303"/>
                </a:lnTo>
              </a:path>
            </a:pathLst>
          </a:custGeom>
          <a:noFill/>
          <a:ln w="18875" cap="flat" cmpd="sng">
            <a:solidFill>
              <a:srgbClr val="FF0000"/>
            </a:solidFill>
            <a:prstDash val="solid"/>
            <a:round/>
            <a:headEnd type="none" w="med" len="med"/>
            <a:tailEnd type="none" w="med" len="med"/>
          </a:ln>
        </p:spPr>
        <p:txBody>
          <a:bodyPr/>
          <a:lstStyle/>
          <a:p>
            <a:endParaRPr lang="es-ES_tradnl"/>
          </a:p>
        </p:txBody>
      </p:sp>
      <p:sp>
        <p:nvSpPr>
          <p:cNvPr id="16412" name="Freeform 28"/>
          <p:cNvSpPr>
            <a:spLocks/>
          </p:cNvSpPr>
          <p:nvPr/>
        </p:nvSpPr>
        <p:spPr bwMode="auto">
          <a:xfrm>
            <a:off x="771525" y="3951288"/>
            <a:ext cx="134938" cy="131762"/>
          </a:xfrm>
          <a:custGeom>
            <a:avLst/>
            <a:gdLst>
              <a:gd name="T0" fmla="*/ 46 w 94"/>
              <a:gd name="T1" fmla="*/ 94 h 95"/>
              <a:gd name="T2" fmla="*/ 0 w 94"/>
              <a:gd name="T3" fmla="*/ 46 h 95"/>
              <a:gd name="T4" fmla="*/ 46 w 94"/>
              <a:gd name="T5" fmla="*/ 0 h 95"/>
              <a:gd name="T6" fmla="*/ 93 w 94"/>
              <a:gd name="T7" fmla="*/ 46 h 95"/>
              <a:gd name="T8" fmla="*/ 46 w 94"/>
              <a:gd name="T9" fmla="*/ 94 h 95"/>
              <a:gd name="T10" fmla="*/ 46 w 94"/>
              <a:gd name="T11" fmla="*/ 94 h 95"/>
              <a:gd name="T12" fmla="*/ 0 60000 65536"/>
              <a:gd name="T13" fmla="*/ 0 60000 65536"/>
              <a:gd name="T14" fmla="*/ 0 60000 65536"/>
              <a:gd name="T15" fmla="*/ 0 60000 65536"/>
              <a:gd name="T16" fmla="*/ 0 60000 65536"/>
              <a:gd name="T17" fmla="*/ 0 60000 65536"/>
              <a:gd name="T18" fmla="*/ 0 w 94"/>
              <a:gd name="T19" fmla="*/ 0 h 95"/>
              <a:gd name="T20" fmla="*/ 94 w 94"/>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4" h="95">
                <a:moveTo>
                  <a:pt x="46" y="94"/>
                </a:moveTo>
                <a:lnTo>
                  <a:pt x="0" y="46"/>
                </a:lnTo>
                <a:lnTo>
                  <a:pt x="46" y="0"/>
                </a:lnTo>
                <a:lnTo>
                  <a:pt x="93" y="46"/>
                </a:lnTo>
                <a:lnTo>
                  <a:pt x="46" y="94"/>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13" name="Freeform 29"/>
          <p:cNvSpPr>
            <a:spLocks/>
          </p:cNvSpPr>
          <p:nvPr/>
        </p:nvSpPr>
        <p:spPr bwMode="auto">
          <a:xfrm>
            <a:off x="1022350" y="4094163"/>
            <a:ext cx="134938" cy="128587"/>
          </a:xfrm>
          <a:custGeom>
            <a:avLst/>
            <a:gdLst>
              <a:gd name="T0" fmla="*/ 46 w 93"/>
              <a:gd name="T1" fmla="*/ 91 h 92"/>
              <a:gd name="T2" fmla="*/ 0 w 93"/>
              <a:gd name="T3" fmla="*/ 46 h 92"/>
              <a:gd name="T4" fmla="*/ 46 w 93"/>
              <a:gd name="T5" fmla="*/ 0 h 92"/>
              <a:gd name="T6" fmla="*/ 92 w 93"/>
              <a:gd name="T7" fmla="*/ 46 h 92"/>
              <a:gd name="T8" fmla="*/ 46 w 93"/>
              <a:gd name="T9" fmla="*/ 91 h 92"/>
              <a:gd name="T10" fmla="*/ 46 w 93"/>
              <a:gd name="T11" fmla="*/ 91 h 92"/>
              <a:gd name="T12" fmla="*/ 0 60000 65536"/>
              <a:gd name="T13" fmla="*/ 0 60000 65536"/>
              <a:gd name="T14" fmla="*/ 0 60000 65536"/>
              <a:gd name="T15" fmla="*/ 0 60000 65536"/>
              <a:gd name="T16" fmla="*/ 0 60000 65536"/>
              <a:gd name="T17" fmla="*/ 0 60000 65536"/>
              <a:gd name="T18" fmla="*/ 0 w 93"/>
              <a:gd name="T19" fmla="*/ 0 h 92"/>
              <a:gd name="T20" fmla="*/ 93 w 93"/>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93" h="92">
                <a:moveTo>
                  <a:pt x="46" y="91"/>
                </a:moveTo>
                <a:lnTo>
                  <a:pt x="0" y="46"/>
                </a:lnTo>
                <a:lnTo>
                  <a:pt x="46" y="0"/>
                </a:lnTo>
                <a:lnTo>
                  <a:pt x="92" y="46"/>
                </a:lnTo>
                <a:lnTo>
                  <a:pt x="46" y="91"/>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14" name="Freeform 30"/>
          <p:cNvSpPr>
            <a:spLocks/>
          </p:cNvSpPr>
          <p:nvPr/>
        </p:nvSpPr>
        <p:spPr bwMode="auto">
          <a:xfrm>
            <a:off x="1273175" y="4187825"/>
            <a:ext cx="136525" cy="130175"/>
          </a:xfrm>
          <a:custGeom>
            <a:avLst/>
            <a:gdLst>
              <a:gd name="T0" fmla="*/ 47 w 95"/>
              <a:gd name="T1" fmla="*/ 92 h 93"/>
              <a:gd name="T2" fmla="*/ 0 w 95"/>
              <a:gd name="T3" fmla="*/ 46 h 93"/>
              <a:gd name="T4" fmla="*/ 47 w 95"/>
              <a:gd name="T5" fmla="*/ 0 h 93"/>
              <a:gd name="T6" fmla="*/ 94 w 95"/>
              <a:gd name="T7" fmla="*/ 46 h 93"/>
              <a:gd name="T8" fmla="*/ 47 w 95"/>
              <a:gd name="T9" fmla="*/ 92 h 93"/>
              <a:gd name="T10" fmla="*/ 47 w 95"/>
              <a:gd name="T11" fmla="*/ 92 h 93"/>
              <a:gd name="T12" fmla="*/ 0 60000 65536"/>
              <a:gd name="T13" fmla="*/ 0 60000 65536"/>
              <a:gd name="T14" fmla="*/ 0 60000 65536"/>
              <a:gd name="T15" fmla="*/ 0 60000 65536"/>
              <a:gd name="T16" fmla="*/ 0 60000 65536"/>
              <a:gd name="T17" fmla="*/ 0 60000 65536"/>
              <a:gd name="T18" fmla="*/ 0 w 95"/>
              <a:gd name="T19" fmla="*/ 0 h 93"/>
              <a:gd name="T20" fmla="*/ 95 w 95"/>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5" h="93">
                <a:moveTo>
                  <a:pt x="47" y="92"/>
                </a:moveTo>
                <a:lnTo>
                  <a:pt x="0" y="46"/>
                </a:lnTo>
                <a:lnTo>
                  <a:pt x="47" y="0"/>
                </a:lnTo>
                <a:lnTo>
                  <a:pt x="94" y="46"/>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15" name="Freeform 31"/>
          <p:cNvSpPr>
            <a:spLocks/>
          </p:cNvSpPr>
          <p:nvPr/>
        </p:nvSpPr>
        <p:spPr bwMode="auto">
          <a:xfrm>
            <a:off x="1527175" y="4235450"/>
            <a:ext cx="133350" cy="130175"/>
          </a:xfrm>
          <a:custGeom>
            <a:avLst/>
            <a:gdLst>
              <a:gd name="T0" fmla="*/ 46 w 92"/>
              <a:gd name="T1" fmla="*/ 92 h 93"/>
              <a:gd name="T2" fmla="*/ 0 w 92"/>
              <a:gd name="T3" fmla="*/ 46 h 93"/>
              <a:gd name="T4" fmla="*/ 46 w 92"/>
              <a:gd name="T5" fmla="*/ 0 h 93"/>
              <a:gd name="T6" fmla="*/ 91 w 92"/>
              <a:gd name="T7" fmla="*/ 46 h 93"/>
              <a:gd name="T8" fmla="*/ 46 w 92"/>
              <a:gd name="T9" fmla="*/ 92 h 93"/>
              <a:gd name="T10" fmla="*/ 46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46" y="92"/>
                </a:moveTo>
                <a:lnTo>
                  <a:pt x="0" y="46"/>
                </a:lnTo>
                <a:lnTo>
                  <a:pt x="46" y="0"/>
                </a:lnTo>
                <a:lnTo>
                  <a:pt x="91" y="46"/>
                </a:lnTo>
                <a:lnTo>
                  <a:pt x="46"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16" name="Freeform 32"/>
          <p:cNvSpPr>
            <a:spLocks/>
          </p:cNvSpPr>
          <p:nvPr/>
        </p:nvSpPr>
        <p:spPr bwMode="auto">
          <a:xfrm>
            <a:off x="1779588" y="4235450"/>
            <a:ext cx="133350" cy="130175"/>
          </a:xfrm>
          <a:custGeom>
            <a:avLst/>
            <a:gdLst>
              <a:gd name="T0" fmla="*/ 45 w 93"/>
              <a:gd name="T1" fmla="*/ 92 h 93"/>
              <a:gd name="T2" fmla="*/ 0 w 93"/>
              <a:gd name="T3" fmla="*/ 46 h 93"/>
              <a:gd name="T4" fmla="*/ 45 w 93"/>
              <a:gd name="T5" fmla="*/ 0 h 93"/>
              <a:gd name="T6" fmla="*/ 92 w 93"/>
              <a:gd name="T7" fmla="*/ 46 h 93"/>
              <a:gd name="T8" fmla="*/ 45 w 93"/>
              <a:gd name="T9" fmla="*/ 92 h 93"/>
              <a:gd name="T10" fmla="*/ 45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5" y="92"/>
                </a:moveTo>
                <a:lnTo>
                  <a:pt x="0" y="46"/>
                </a:lnTo>
                <a:lnTo>
                  <a:pt x="45" y="0"/>
                </a:lnTo>
                <a:lnTo>
                  <a:pt x="92" y="46"/>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17" name="Freeform 33"/>
          <p:cNvSpPr>
            <a:spLocks/>
          </p:cNvSpPr>
          <p:nvPr/>
        </p:nvSpPr>
        <p:spPr bwMode="auto">
          <a:xfrm>
            <a:off x="2028825" y="4187825"/>
            <a:ext cx="133350" cy="130175"/>
          </a:xfrm>
          <a:custGeom>
            <a:avLst/>
            <a:gdLst>
              <a:gd name="T0" fmla="*/ 47 w 92"/>
              <a:gd name="T1" fmla="*/ 92 h 93"/>
              <a:gd name="T2" fmla="*/ 0 w 92"/>
              <a:gd name="T3" fmla="*/ 46 h 93"/>
              <a:gd name="T4" fmla="*/ 47 w 92"/>
              <a:gd name="T5" fmla="*/ 0 h 93"/>
              <a:gd name="T6" fmla="*/ 91 w 92"/>
              <a:gd name="T7" fmla="*/ 46 h 93"/>
              <a:gd name="T8" fmla="*/ 47 w 92"/>
              <a:gd name="T9" fmla="*/ 92 h 93"/>
              <a:gd name="T10" fmla="*/ 47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47" y="92"/>
                </a:moveTo>
                <a:lnTo>
                  <a:pt x="0" y="46"/>
                </a:lnTo>
                <a:lnTo>
                  <a:pt x="47" y="0"/>
                </a:lnTo>
                <a:lnTo>
                  <a:pt x="91" y="46"/>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18" name="Freeform 34"/>
          <p:cNvSpPr>
            <a:spLocks/>
          </p:cNvSpPr>
          <p:nvPr/>
        </p:nvSpPr>
        <p:spPr bwMode="auto">
          <a:xfrm>
            <a:off x="2281238" y="3998913"/>
            <a:ext cx="134937" cy="131762"/>
          </a:xfrm>
          <a:custGeom>
            <a:avLst/>
            <a:gdLst>
              <a:gd name="T0" fmla="*/ 45 w 93"/>
              <a:gd name="T1" fmla="*/ 92 h 93"/>
              <a:gd name="T2" fmla="*/ 0 w 93"/>
              <a:gd name="T3" fmla="*/ 45 h 93"/>
              <a:gd name="T4" fmla="*/ 45 w 93"/>
              <a:gd name="T5" fmla="*/ 0 h 93"/>
              <a:gd name="T6" fmla="*/ 92 w 93"/>
              <a:gd name="T7" fmla="*/ 45 h 93"/>
              <a:gd name="T8" fmla="*/ 45 w 93"/>
              <a:gd name="T9" fmla="*/ 92 h 93"/>
              <a:gd name="T10" fmla="*/ 45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5" y="92"/>
                </a:moveTo>
                <a:lnTo>
                  <a:pt x="0" y="45"/>
                </a:lnTo>
                <a:lnTo>
                  <a:pt x="45" y="0"/>
                </a:lnTo>
                <a:lnTo>
                  <a:pt x="92" y="45"/>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19" name="Freeform 35"/>
          <p:cNvSpPr>
            <a:spLocks/>
          </p:cNvSpPr>
          <p:nvPr/>
        </p:nvSpPr>
        <p:spPr bwMode="auto">
          <a:xfrm>
            <a:off x="2533650" y="3998913"/>
            <a:ext cx="133350" cy="131762"/>
          </a:xfrm>
          <a:custGeom>
            <a:avLst/>
            <a:gdLst>
              <a:gd name="T0" fmla="*/ 47 w 93"/>
              <a:gd name="T1" fmla="*/ 92 h 93"/>
              <a:gd name="T2" fmla="*/ 0 w 93"/>
              <a:gd name="T3" fmla="*/ 45 h 93"/>
              <a:gd name="T4" fmla="*/ 47 w 93"/>
              <a:gd name="T5" fmla="*/ 0 h 93"/>
              <a:gd name="T6" fmla="*/ 92 w 93"/>
              <a:gd name="T7" fmla="*/ 45 h 93"/>
              <a:gd name="T8" fmla="*/ 47 w 93"/>
              <a:gd name="T9" fmla="*/ 92 h 93"/>
              <a:gd name="T10" fmla="*/ 47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7" y="92"/>
                </a:moveTo>
                <a:lnTo>
                  <a:pt x="0" y="45"/>
                </a:lnTo>
                <a:lnTo>
                  <a:pt x="47" y="0"/>
                </a:lnTo>
                <a:lnTo>
                  <a:pt x="92" y="45"/>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20" name="Freeform 36"/>
          <p:cNvSpPr>
            <a:spLocks/>
          </p:cNvSpPr>
          <p:nvPr/>
        </p:nvSpPr>
        <p:spPr bwMode="auto">
          <a:xfrm>
            <a:off x="2784475" y="3903663"/>
            <a:ext cx="134938" cy="131762"/>
          </a:xfrm>
          <a:custGeom>
            <a:avLst/>
            <a:gdLst>
              <a:gd name="T0" fmla="*/ 47 w 93"/>
              <a:gd name="T1" fmla="*/ 92 h 93"/>
              <a:gd name="T2" fmla="*/ 0 w 93"/>
              <a:gd name="T3" fmla="*/ 45 h 93"/>
              <a:gd name="T4" fmla="*/ 47 w 93"/>
              <a:gd name="T5" fmla="*/ 0 h 93"/>
              <a:gd name="T6" fmla="*/ 92 w 93"/>
              <a:gd name="T7" fmla="*/ 45 h 93"/>
              <a:gd name="T8" fmla="*/ 47 w 93"/>
              <a:gd name="T9" fmla="*/ 92 h 93"/>
              <a:gd name="T10" fmla="*/ 47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7" y="92"/>
                </a:moveTo>
                <a:lnTo>
                  <a:pt x="0" y="45"/>
                </a:lnTo>
                <a:lnTo>
                  <a:pt x="47" y="0"/>
                </a:lnTo>
                <a:lnTo>
                  <a:pt x="92" y="45"/>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21" name="Freeform 37"/>
          <p:cNvSpPr>
            <a:spLocks/>
          </p:cNvSpPr>
          <p:nvPr/>
        </p:nvSpPr>
        <p:spPr bwMode="auto">
          <a:xfrm>
            <a:off x="3036888" y="3951288"/>
            <a:ext cx="134937" cy="131762"/>
          </a:xfrm>
          <a:custGeom>
            <a:avLst/>
            <a:gdLst>
              <a:gd name="T0" fmla="*/ 46 w 93"/>
              <a:gd name="T1" fmla="*/ 94 h 95"/>
              <a:gd name="T2" fmla="*/ 0 w 93"/>
              <a:gd name="T3" fmla="*/ 46 h 95"/>
              <a:gd name="T4" fmla="*/ 46 w 93"/>
              <a:gd name="T5" fmla="*/ 0 h 95"/>
              <a:gd name="T6" fmla="*/ 92 w 93"/>
              <a:gd name="T7" fmla="*/ 46 h 95"/>
              <a:gd name="T8" fmla="*/ 46 w 93"/>
              <a:gd name="T9" fmla="*/ 94 h 95"/>
              <a:gd name="T10" fmla="*/ 46 w 93"/>
              <a:gd name="T11" fmla="*/ 94 h 95"/>
              <a:gd name="T12" fmla="*/ 0 60000 65536"/>
              <a:gd name="T13" fmla="*/ 0 60000 65536"/>
              <a:gd name="T14" fmla="*/ 0 60000 65536"/>
              <a:gd name="T15" fmla="*/ 0 60000 65536"/>
              <a:gd name="T16" fmla="*/ 0 60000 65536"/>
              <a:gd name="T17" fmla="*/ 0 60000 65536"/>
              <a:gd name="T18" fmla="*/ 0 w 93"/>
              <a:gd name="T19" fmla="*/ 0 h 95"/>
              <a:gd name="T20" fmla="*/ 93 w 93"/>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3" h="95">
                <a:moveTo>
                  <a:pt x="46" y="94"/>
                </a:moveTo>
                <a:lnTo>
                  <a:pt x="0" y="46"/>
                </a:lnTo>
                <a:lnTo>
                  <a:pt x="46" y="0"/>
                </a:lnTo>
                <a:lnTo>
                  <a:pt x="92" y="46"/>
                </a:lnTo>
                <a:lnTo>
                  <a:pt x="46" y="94"/>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22" name="Freeform 38"/>
          <p:cNvSpPr>
            <a:spLocks/>
          </p:cNvSpPr>
          <p:nvPr/>
        </p:nvSpPr>
        <p:spPr bwMode="auto">
          <a:xfrm>
            <a:off x="3289300" y="3762375"/>
            <a:ext cx="133350" cy="130175"/>
          </a:xfrm>
          <a:custGeom>
            <a:avLst/>
            <a:gdLst>
              <a:gd name="T0" fmla="*/ 45 w 93"/>
              <a:gd name="T1" fmla="*/ 92 h 93"/>
              <a:gd name="T2" fmla="*/ 0 w 93"/>
              <a:gd name="T3" fmla="*/ 46 h 93"/>
              <a:gd name="T4" fmla="*/ 45 w 93"/>
              <a:gd name="T5" fmla="*/ 0 h 93"/>
              <a:gd name="T6" fmla="*/ 92 w 93"/>
              <a:gd name="T7" fmla="*/ 46 h 93"/>
              <a:gd name="T8" fmla="*/ 45 w 93"/>
              <a:gd name="T9" fmla="*/ 92 h 93"/>
              <a:gd name="T10" fmla="*/ 45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5" y="92"/>
                </a:moveTo>
                <a:lnTo>
                  <a:pt x="0" y="46"/>
                </a:lnTo>
                <a:lnTo>
                  <a:pt x="45" y="0"/>
                </a:lnTo>
                <a:lnTo>
                  <a:pt x="92" y="46"/>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23" name="Freeform 39"/>
          <p:cNvSpPr>
            <a:spLocks/>
          </p:cNvSpPr>
          <p:nvPr/>
        </p:nvSpPr>
        <p:spPr bwMode="auto">
          <a:xfrm>
            <a:off x="3540125" y="3667125"/>
            <a:ext cx="136525" cy="131763"/>
          </a:xfrm>
          <a:custGeom>
            <a:avLst/>
            <a:gdLst>
              <a:gd name="T0" fmla="*/ 46 w 94"/>
              <a:gd name="T1" fmla="*/ 93 h 94"/>
              <a:gd name="T2" fmla="*/ 0 w 94"/>
              <a:gd name="T3" fmla="*/ 46 h 94"/>
              <a:gd name="T4" fmla="*/ 46 w 94"/>
              <a:gd name="T5" fmla="*/ 0 h 94"/>
              <a:gd name="T6" fmla="*/ 93 w 94"/>
              <a:gd name="T7" fmla="*/ 46 h 94"/>
              <a:gd name="T8" fmla="*/ 46 w 94"/>
              <a:gd name="T9" fmla="*/ 93 h 94"/>
              <a:gd name="T10" fmla="*/ 46 w 94"/>
              <a:gd name="T11" fmla="*/ 93 h 94"/>
              <a:gd name="T12" fmla="*/ 0 60000 65536"/>
              <a:gd name="T13" fmla="*/ 0 60000 65536"/>
              <a:gd name="T14" fmla="*/ 0 60000 65536"/>
              <a:gd name="T15" fmla="*/ 0 60000 65536"/>
              <a:gd name="T16" fmla="*/ 0 60000 65536"/>
              <a:gd name="T17" fmla="*/ 0 60000 65536"/>
              <a:gd name="T18" fmla="*/ 0 w 94"/>
              <a:gd name="T19" fmla="*/ 0 h 94"/>
              <a:gd name="T20" fmla="*/ 94 w 94"/>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94" h="94">
                <a:moveTo>
                  <a:pt x="46" y="93"/>
                </a:moveTo>
                <a:lnTo>
                  <a:pt x="0" y="46"/>
                </a:lnTo>
                <a:lnTo>
                  <a:pt x="46" y="0"/>
                </a:lnTo>
                <a:lnTo>
                  <a:pt x="93" y="46"/>
                </a:lnTo>
                <a:lnTo>
                  <a:pt x="46" y="93"/>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24" name="Freeform 40"/>
          <p:cNvSpPr>
            <a:spLocks/>
          </p:cNvSpPr>
          <p:nvPr/>
        </p:nvSpPr>
        <p:spPr bwMode="auto">
          <a:xfrm>
            <a:off x="3790950" y="3857625"/>
            <a:ext cx="134938" cy="130175"/>
          </a:xfrm>
          <a:custGeom>
            <a:avLst/>
            <a:gdLst>
              <a:gd name="T0" fmla="*/ 46 w 93"/>
              <a:gd name="T1" fmla="*/ 92 h 93"/>
              <a:gd name="T2" fmla="*/ 0 w 93"/>
              <a:gd name="T3" fmla="*/ 46 h 93"/>
              <a:gd name="T4" fmla="*/ 46 w 93"/>
              <a:gd name="T5" fmla="*/ 0 h 93"/>
              <a:gd name="T6" fmla="*/ 92 w 93"/>
              <a:gd name="T7" fmla="*/ 46 h 93"/>
              <a:gd name="T8" fmla="*/ 46 w 93"/>
              <a:gd name="T9" fmla="*/ 92 h 93"/>
              <a:gd name="T10" fmla="*/ 46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6" y="92"/>
                </a:moveTo>
                <a:lnTo>
                  <a:pt x="0" y="46"/>
                </a:lnTo>
                <a:lnTo>
                  <a:pt x="46" y="0"/>
                </a:lnTo>
                <a:lnTo>
                  <a:pt x="92" y="46"/>
                </a:lnTo>
                <a:lnTo>
                  <a:pt x="46"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25" name="Freeform 41"/>
          <p:cNvSpPr>
            <a:spLocks/>
          </p:cNvSpPr>
          <p:nvPr/>
        </p:nvSpPr>
        <p:spPr bwMode="auto">
          <a:xfrm>
            <a:off x="4043363" y="3903663"/>
            <a:ext cx="134937" cy="131762"/>
          </a:xfrm>
          <a:custGeom>
            <a:avLst/>
            <a:gdLst>
              <a:gd name="T0" fmla="*/ 48 w 94"/>
              <a:gd name="T1" fmla="*/ 92 h 93"/>
              <a:gd name="T2" fmla="*/ 0 w 94"/>
              <a:gd name="T3" fmla="*/ 45 h 93"/>
              <a:gd name="T4" fmla="*/ 48 w 94"/>
              <a:gd name="T5" fmla="*/ 0 h 93"/>
              <a:gd name="T6" fmla="*/ 93 w 94"/>
              <a:gd name="T7" fmla="*/ 45 h 93"/>
              <a:gd name="T8" fmla="*/ 48 w 94"/>
              <a:gd name="T9" fmla="*/ 92 h 93"/>
              <a:gd name="T10" fmla="*/ 48 w 94"/>
              <a:gd name="T11" fmla="*/ 92 h 93"/>
              <a:gd name="T12" fmla="*/ 0 60000 65536"/>
              <a:gd name="T13" fmla="*/ 0 60000 65536"/>
              <a:gd name="T14" fmla="*/ 0 60000 65536"/>
              <a:gd name="T15" fmla="*/ 0 60000 65536"/>
              <a:gd name="T16" fmla="*/ 0 60000 65536"/>
              <a:gd name="T17" fmla="*/ 0 60000 65536"/>
              <a:gd name="T18" fmla="*/ 0 w 94"/>
              <a:gd name="T19" fmla="*/ 0 h 93"/>
              <a:gd name="T20" fmla="*/ 94 w 94"/>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4" h="93">
                <a:moveTo>
                  <a:pt x="48" y="92"/>
                </a:moveTo>
                <a:lnTo>
                  <a:pt x="0" y="45"/>
                </a:lnTo>
                <a:lnTo>
                  <a:pt x="48" y="0"/>
                </a:lnTo>
                <a:lnTo>
                  <a:pt x="93" y="45"/>
                </a:lnTo>
                <a:lnTo>
                  <a:pt x="48"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26" name="Freeform 42"/>
          <p:cNvSpPr>
            <a:spLocks/>
          </p:cNvSpPr>
          <p:nvPr/>
        </p:nvSpPr>
        <p:spPr bwMode="auto">
          <a:xfrm>
            <a:off x="4295775" y="3998913"/>
            <a:ext cx="133350" cy="131762"/>
          </a:xfrm>
          <a:custGeom>
            <a:avLst/>
            <a:gdLst>
              <a:gd name="T0" fmla="*/ 47 w 93"/>
              <a:gd name="T1" fmla="*/ 92 h 93"/>
              <a:gd name="T2" fmla="*/ 0 w 93"/>
              <a:gd name="T3" fmla="*/ 45 h 93"/>
              <a:gd name="T4" fmla="*/ 47 w 93"/>
              <a:gd name="T5" fmla="*/ 0 h 93"/>
              <a:gd name="T6" fmla="*/ 92 w 93"/>
              <a:gd name="T7" fmla="*/ 45 h 93"/>
              <a:gd name="T8" fmla="*/ 47 w 93"/>
              <a:gd name="T9" fmla="*/ 92 h 93"/>
              <a:gd name="T10" fmla="*/ 47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7" y="92"/>
                </a:moveTo>
                <a:lnTo>
                  <a:pt x="0" y="45"/>
                </a:lnTo>
                <a:lnTo>
                  <a:pt x="47" y="0"/>
                </a:lnTo>
                <a:lnTo>
                  <a:pt x="92" y="45"/>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27" name="Freeform 43"/>
          <p:cNvSpPr>
            <a:spLocks/>
          </p:cNvSpPr>
          <p:nvPr/>
        </p:nvSpPr>
        <p:spPr bwMode="auto">
          <a:xfrm>
            <a:off x="4546600" y="3998913"/>
            <a:ext cx="134938" cy="131762"/>
          </a:xfrm>
          <a:custGeom>
            <a:avLst/>
            <a:gdLst>
              <a:gd name="T0" fmla="*/ 46 w 93"/>
              <a:gd name="T1" fmla="*/ 92 h 93"/>
              <a:gd name="T2" fmla="*/ 0 w 93"/>
              <a:gd name="T3" fmla="*/ 45 h 93"/>
              <a:gd name="T4" fmla="*/ 46 w 93"/>
              <a:gd name="T5" fmla="*/ 0 h 93"/>
              <a:gd name="T6" fmla="*/ 92 w 93"/>
              <a:gd name="T7" fmla="*/ 45 h 93"/>
              <a:gd name="T8" fmla="*/ 46 w 93"/>
              <a:gd name="T9" fmla="*/ 92 h 93"/>
              <a:gd name="T10" fmla="*/ 46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6" y="92"/>
                </a:moveTo>
                <a:lnTo>
                  <a:pt x="0" y="45"/>
                </a:lnTo>
                <a:lnTo>
                  <a:pt x="46" y="0"/>
                </a:lnTo>
                <a:lnTo>
                  <a:pt x="92" y="45"/>
                </a:lnTo>
                <a:lnTo>
                  <a:pt x="46"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28" name="Freeform 44"/>
          <p:cNvSpPr>
            <a:spLocks/>
          </p:cNvSpPr>
          <p:nvPr/>
        </p:nvSpPr>
        <p:spPr bwMode="auto">
          <a:xfrm>
            <a:off x="4800600" y="3808413"/>
            <a:ext cx="133350" cy="131762"/>
          </a:xfrm>
          <a:custGeom>
            <a:avLst/>
            <a:gdLst>
              <a:gd name="T0" fmla="*/ 45 w 93"/>
              <a:gd name="T1" fmla="*/ 92 h 93"/>
              <a:gd name="T2" fmla="*/ 0 w 93"/>
              <a:gd name="T3" fmla="*/ 47 h 93"/>
              <a:gd name="T4" fmla="*/ 45 w 93"/>
              <a:gd name="T5" fmla="*/ 0 h 93"/>
              <a:gd name="T6" fmla="*/ 92 w 93"/>
              <a:gd name="T7" fmla="*/ 47 h 93"/>
              <a:gd name="T8" fmla="*/ 45 w 93"/>
              <a:gd name="T9" fmla="*/ 92 h 93"/>
              <a:gd name="T10" fmla="*/ 45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5" y="92"/>
                </a:moveTo>
                <a:lnTo>
                  <a:pt x="0" y="47"/>
                </a:lnTo>
                <a:lnTo>
                  <a:pt x="45" y="0"/>
                </a:lnTo>
                <a:lnTo>
                  <a:pt x="92" y="47"/>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29" name="Freeform 45"/>
          <p:cNvSpPr>
            <a:spLocks/>
          </p:cNvSpPr>
          <p:nvPr/>
        </p:nvSpPr>
        <p:spPr bwMode="auto">
          <a:xfrm>
            <a:off x="5049838" y="3667125"/>
            <a:ext cx="134937" cy="131763"/>
          </a:xfrm>
          <a:custGeom>
            <a:avLst/>
            <a:gdLst>
              <a:gd name="T0" fmla="*/ 46 w 93"/>
              <a:gd name="T1" fmla="*/ 93 h 94"/>
              <a:gd name="T2" fmla="*/ 0 w 93"/>
              <a:gd name="T3" fmla="*/ 46 h 94"/>
              <a:gd name="T4" fmla="*/ 46 w 93"/>
              <a:gd name="T5" fmla="*/ 0 h 94"/>
              <a:gd name="T6" fmla="*/ 92 w 93"/>
              <a:gd name="T7" fmla="*/ 46 h 94"/>
              <a:gd name="T8" fmla="*/ 46 w 93"/>
              <a:gd name="T9" fmla="*/ 93 h 94"/>
              <a:gd name="T10" fmla="*/ 46 w 93"/>
              <a:gd name="T11" fmla="*/ 93 h 94"/>
              <a:gd name="T12" fmla="*/ 0 60000 65536"/>
              <a:gd name="T13" fmla="*/ 0 60000 65536"/>
              <a:gd name="T14" fmla="*/ 0 60000 65536"/>
              <a:gd name="T15" fmla="*/ 0 60000 65536"/>
              <a:gd name="T16" fmla="*/ 0 60000 65536"/>
              <a:gd name="T17" fmla="*/ 0 60000 65536"/>
              <a:gd name="T18" fmla="*/ 0 w 93"/>
              <a:gd name="T19" fmla="*/ 0 h 94"/>
              <a:gd name="T20" fmla="*/ 93 w 93"/>
              <a:gd name="T21" fmla="*/ 94 h 94"/>
            </a:gdLst>
            <a:ahLst/>
            <a:cxnLst>
              <a:cxn ang="T12">
                <a:pos x="T0" y="T1"/>
              </a:cxn>
              <a:cxn ang="T13">
                <a:pos x="T2" y="T3"/>
              </a:cxn>
              <a:cxn ang="T14">
                <a:pos x="T4" y="T5"/>
              </a:cxn>
              <a:cxn ang="T15">
                <a:pos x="T6" y="T7"/>
              </a:cxn>
              <a:cxn ang="T16">
                <a:pos x="T8" y="T9"/>
              </a:cxn>
              <a:cxn ang="T17">
                <a:pos x="T10" y="T11"/>
              </a:cxn>
            </a:cxnLst>
            <a:rect l="T18" t="T19" r="T20" b="T21"/>
            <a:pathLst>
              <a:path w="93" h="94">
                <a:moveTo>
                  <a:pt x="46" y="93"/>
                </a:moveTo>
                <a:lnTo>
                  <a:pt x="0" y="46"/>
                </a:lnTo>
                <a:lnTo>
                  <a:pt x="46" y="0"/>
                </a:lnTo>
                <a:lnTo>
                  <a:pt x="92" y="46"/>
                </a:lnTo>
                <a:lnTo>
                  <a:pt x="46" y="93"/>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30" name="Freeform 46"/>
          <p:cNvSpPr>
            <a:spLocks/>
          </p:cNvSpPr>
          <p:nvPr/>
        </p:nvSpPr>
        <p:spPr bwMode="auto">
          <a:xfrm>
            <a:off x="5303838" y="3621088"/>
            <a:ext cx="133350" cy="130175"/>
          </a:xfrm>
          <a:custGeom>
            <a:avLst/>
            <a:gdLst>
              <a:gd name="T0" fmla="*/ 46 w 93"/>
              <a:gd name="T1" fmla="*/ 92 h 93"/>
              <a:gd name="T2" fmla="*/ 0 w 93"/>
              <a:gd name="T3" fmla="*/ 46 h 93"/>
              <a:gd name="T4" fmla="*/ 46 w 93"/>
              <a:gd name="T5" fmla="*/ 0 h 93"/>
              <a:gd name="T6" fmla="*/ 92 w 93"/>
              <a:gd name="T7" fmla="*/ 46 h 93"/>
              <a:gd name="T8" fmla="*/ 46 w 93"/>
              <a:gd name="T9" fmla="*/ 92 h 93"/>
              <a:gd name="T10" fmla="*/ 46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6" y="92"/>
                </a:moveTo>
                <a:lnTo>
                  <a:pt x="0" y="46"/>
                </a:lnTo>
                <a:lnTo>
                  <a:pt x="46" y="0"/>
                </a:lnTo>
                <a:lnTo>
                  <a:pt x="92" y="46"/>
                </a:lnTo>
                <a:lnTo>
                  <a:pt x="46"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31" name="Freeform 47"/>
          <p:cNvSpPr>
            <a:spLocks/>
          </p:cNvSpPr>
          <p:nvPr/>
        </p:nvSpPr>
        <p:spPr bwMode="auto">
          <a:xfrm>
            <a:off x="5553075" y="3903663"/>
            <a:ext cx="134938" cy="131762"/>
          </a:xfrm>
          <a:custGeom>
            <a:avLst/>
            <a:gdLst>
              <a:gd name="T0" fmla="*/ 47 w 93"/>
              <a:gd name="T1" fmla="*/ 92 h 93"/>
              <a:gd name="T2" fmla="*/ 0 w 93"/>
              <a:gd name="T3" fmla="*/ 45 h 93"/>
              <a:gd name="T4" fmla="*/ 47 w 93"/>
              <a:gd name="T5" fmla="*/ 0 h 93"/>
              <a:gd name="T6" fmla="*/ 92 w 93"/>
              <a:gd name="T7" fmla="*/ 45 h 93"/>
              <a:gd name="T8" fmla="*/ 47 w 93"/>
              <a:gd name="T9" fmla="*/ 92 h 93"/>
              <a:gd name="T10" fmla="*/ 47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7" y="92"/>
                </a:moveTo>
                <a:lnTo>
                  <a:pt x="0" y="45"/>
                </a:lnTo>
                <a:lnTo>
                  <a:pt x="47" y="0"/>
                </a:lnTo>
                <a:lnTo>
                  <a:pt x="92" y="45"/>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32" name="Freeform 48"/>
          <p:cNvSpPr>
            <a:spLocks/>
          </p:cNvSpPr>
          <p:nvPr/>
        </p:nvSpPr>
        <p:spPr bwMode="auto">
          <a:xfrm>
            <a:off x="5803900" y="3951288"/>
            <a:ext cx="134938" cy="131762"/>
          </a:xfrm>
          <a:custGeom>
            <a:avLst/>
            <a:gdLst>
              <a:gd name="T0" fmla="*/ 47 w 93"/>
              <a:gd name="T1" fmla="*/ 94 h 95"/>
              <a:gd name="T2" fmla="*/ 0 w 93"/>
              <a:gd name="T3" fmla="*/ 46 h 95"/>
              <a:gd name="T4" fmla="*/ 47 w 93"/>
              <a:gd name="T5" fmla="*/ 0 h 95"/>
              <a:gd name="T6" fmla="*/ 92 w 93"/>
              <a:gd name="T7" fmla="*/ 46 h 95"/>
              <a:gd name="T8" fmla="*/ 47 w 93"/>
              <a:gd name="T9" fmla="*/ 94 h 95"/>
              <a:gd name="T10" fmla="*/ 47 w 93"/>
              <a:gd name="T11" fmla="*/ 94 h 95"/>
              <a:gd name="T12" fmla="*/ 0 60000 65536"/>
              <a:gd name="T13" fmla="*/ 0 60000 65536"/>
              <a:gd name="T14" fmla="*/ 0 60000 65536"/>
              <a:gd name="T15" fmla="*/ 0 60000 65536"/>
              <a:gd name="T16" fmla="*/ 0 60000 65536"/>
              <a:gd name="T17" fmla="*/ 0 60000 65536"/>
              <a:gd name="T18" fmla="*/ 0 w 93"/>
              <a:gd name="T19" fmla="*/ 0 h 95"/>
              <a:gd name="T20" fmla="*/ 93 w 93"/>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3" h="95">
                <a:moveTo>
                  <a:pt x="47" y="94"/>
                </a:moveTo>
                <a:lnTo>
                  <a:pt x="0" y="46"/>
                </a:lnTo>
                <a:lnTo>
                  <a:pt x="47" y="0"/>
                </a:lnTo>
                <a:lnTo>
                  <a:pt x="92" y="46"/>
                </a:lnTo>
                <a:lnTo>
                  <a:pt x="47" y="94"/>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33" name="Freeform 49"/>
          <p:cNvSpPr>
            <a:spLocks/>
          </p:cNvSpPr>
          <p:nvPr/>
        </p:nvSpPr>
        <p:spPr bwMode="auto">
          <a:xfrm>
            <a:off x="6059488" y="3998913"/>
            <a:ext cx="133350" cy="131762"/>
          </a:xfrm>
          <a:custGeom>
            <a:avLst/>
            <a:gdLst>
              <a:gd name="T0" fmla="*/ 45 w 93"/>
              <a:gd name="T1" fmla="*/ 92 h 93"/>
              <a:gd name="T2" fmla="*/ 0 w 93"/>
              <a:gd name="T3" fmla="*/ 45 h 93"/>
              <a:gd name="T4" fmla="*/ 45 w 93"/>
              <a:gd name="T5" fmla="*/ 0 h 93"/>
              <a:gd name="T6" fmla="*/ 92 w 93"/>
              <a:gd name="T7" fmla="*/ 45 h 93"/>
              <a:gd name="T8" fmla="*/ 45 w 93"/>
              <a:gd name="T9" fmla="*/ 92 h 93"/>
              <a:gd name="T10" fmla="*/ 45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5" y="92"/>
                </a:moveTo>
                <a:lnTo>
                  <a:pt x="0" y="45"/>
                </a:lnTo>
                <a:lnTo>
                  <a:pt x="45" y="0"/>
                </a:lnTo>
                <a:lnTo>
                  <a:pt x="92" y="45"/>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34" name="Freeform 50"/>
          <p:cNvSpPr>
            <a:spLocks/>
          </p:cNvSpPr>
          <p:nvPr/>
        </p:nvSpPr>
        <p:spPr bwMode="auto">
          <a:xfrm>
            <a:off x="6308725" y="3903663"/>
            <a:ext cx="134938" cy="131762"/>
          </a:xfrm>
          <a:custGeom>
            <a:avLst/>
            <a:gdLst>
              <a:gd name="T0" fmla="*/ 47 w 93"/>
              <a:gd name="T1" fmla="*/ 92 h 93"/>
              <a:gd name="T2" fmla="*/ 0 w 93"/>
              <a:gd name="T3" fmla="*/ 45 h 93"/>
              <a:gd name="T4" fmla="*/ 47 w 93"/>
              <a:gd name="T5" fmla="*/ 0 h 93"/>
              <a:gd name="T6" fmla="*/ 92 w 93"/>
              <a:gd name="T7" fmla="*/ 45 h 93"/>
              <a:gd name="T8" fmla="*/ 47 w 93"/>
              <a:gd name="T9" fmla="*/ 92 h 93"/>
              <a:gd name="T10" fmla="*/ 47 w 93"/>
              <a:gd name="T11" fmla="*/ 92 h 93"/>
              <a:gd name="T12" fmla="*/ 0 60000 65536"/>
              <a:gd name="T13" fmla="*/ 0 60000 65536"/>
              <a:gd name="T14" fmla="*/ 0 60000 65536"/>
              <a:gd name="T15" fmla="*/ 0 60000 65536"/>
              <a:gd name="T16" fmla="*/ 0 60000 65536"/>
              <a:gd name="T17" fmla="*/ 0 60000 65536"/>
              <a:gd name="T18" fmla="*/ 0 w 93"/>
              <a:gd name="T19" fmla="*/ 0 h 93"/>
              <a:gd name="T20" fmla="*/ 93 w 93"/>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3" h="93">
                <a:moveTo>
                  <a:pt x="47" y="92"/>
                </a:moveTo>
                <a:lnTo>
                  <a:pt x="0" y="45"/>
                </a:lnTo>
                <a:lnTo>
                  <a:pt x="47" y="0"/>
                </a:lnTo>
                <a:lnTo>
                  <a:pt x="92" y="45"/>
                </a:lnTo>
                <a:lnTo>
                  <a:pt x="47"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35" name="Freeform 51"/>
          <p:cNvSpPr>
            <a:spLocks/>
          </p:cNvSpPr>
          <p:nvPr/>
        </p:nvSpPr>
        <p:spPr bwMode="auto">
          <a:xfrm>
            <a:off x="6562725" y="4046538"/>
            <a:ext cx="133350" cy="130175"/>
          </a:xfrm>
          <a:custGeom>
            <a:avLst/>
            <a:gdLst>
              <a:gd name="T0" fmla="*/ 45 w 92"/>
              <a:gd name="T1" fmla="*/ 92 h 93"/>
              <a:gd name="T2" fmla="*/ 0 w 92"/>
              <a:gd name="T3" fmla="*/ 46 h 93"/>
              <a:gd name="T4" fmla="*/ 45 w 92"/>
              <a:gd name="T5" fmla="*/ 0 h 93"/>
              <a:gd name="T6" fmla="*/ 91 w 92"/>
              <a:gd name="T7" fmla="*/ 46 h 93"/>
              <a:gd name="T8" fmla="*/ 45 w 92"/>
              <a:gd name="T9" fmla="*/ 92 h 93"/>
              <a:gd name="T10" fmla="*/ 45 w 92"/>
              <a:gd name="T11" fmla="*/ 92 h 93"/>
              <a:gd name="T12" fmla="*/ 0 60000 65536"/>
              <a:gd name="T13" fmla="*/ 0 60000 65536"/>
              <a:gd name="T14" fmla="*/ 0 60000 65536"/>
              <a:gd name="T15" fmla="*/ 0 60000 65536"/>
              <a:gd name="T16" fmla="*/ 0 60000 65536"/>
              <a:gd name="T17" fmla="*/ 0 60000 65536"/>
              <a:gd name="T18" fmla="*/ 0 w 92"/>
              <a:gd name="T19" fmla="*/ 0 h 93"/>
              <a:gd name="T20" fmla="*/ 92 w 92"/>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92" h="93">
                <a:moveTo>
                  <a:pt x="45" y="92"/>
                </a:moveTo>
                <a:lnTo>
                  <a:pt x="0" y="46"/>
                </a:lnTo>
                <a:lnTo>
                  <a:pt x="45" y="0"/>
                </a:lnTo>
                <a:lnTo>
                  <a:pt x="91" y="46"/>
                </a:lnTo>
                <a:lnTo>
                  <a:pt x="45" y="92"/>
                </a:lnTo>
              </a:path>
            </a:pathLst>
          </a:custGeom>
          <a:solidFill>
            <a:srgbClr val="FF0000"/>
          </a:solidFill>
          <a:ln w="9438" cap="flat" cmpd="sng">
            <a:solidFill>
              <a:srgbClr val="FF0000"/>
            </a:solidFill>
            <a:prstDash val="solid"/>
            <a:round/>
            <a:headEnd type="none" w="med" len="med"/>
            <a:tailEnd type="none" w="med" len="med"/>
          </a:ln>
        </p:spPr>
        <p:txBody>
          <a:bodyPr/>
          <a:lstStyle/>
          <a:p>
            <a:endParaRPr lang="es-ES_tradnl"/>
          </a:p>
        </p:txBody>
      </p:sp>
      <p:sp>
        <p:nvSpPr>
          <p:cNvPr id="16436" name="Line 52"/>
          <p:cNvSpPr>
            <a:spLocks noChangeShapeType="1"/>
          </p:cNvSpPr>
          <p:nvPr/>
        </p:nvSpPr>
        <p:spPr bwMode="auto">
          <a:xfrm flipV="1">
            <a:off x="836613" y="4465638"/>
            <a:ext cx="1587" cy="69850"/>
          </a:xfrm>
          <a:prstGeom prst="line">
            <a:avLst/>
          </a:prstGeom>
          <a:noFill/>
          <a:ln w="9438">
            <a:solidFill>
              <a:srgbClr val="808080"/>
            </a:solidFill>
            <a:round/>
            <a:headEnd/>
            <a:tailEnd/>
          </a:ln>
        </p:spPr>
        <p:txBody>
          <a:bodyPr/>
          <a:lstStyle/>
          <a:p>
            <a:endParaRPr lang="es-ES_tradnl"/>
          </a:p>
        </p:txBody>
      </p:sp>
      <p:sp>
        <p:nvSpPr>
          <p:cNvPr id="16437" name="Line 53"/>
          <p:cNvSpPr>
            <a:spLocks noChangeShapeType="1"/>
          </p:cNvSpPr>
          <p:nvPr/>
        </p:nvSpPr>
        <p:spPr bwMode="auto">
          <a:xfrm flipV="1">
            <a:off x="1090613" y="4465638"/>
            <a:ext cx="1587" cy="69850"/>
          </a:xfrm>
          <a:prstGeom prst="line">
            <a:avLst/>
          </a:prstGeom>
          <a:noFill/>
          <a:ln w="9438">
            <a:solidFill>
              <a:srgbClr val="808080"/>
            </a:solidFill>
            <a:round/>
            <a:headEnd/>
            <a:tailEnd/>
          </a:ln>
        </p:spPr>
        <p:txBody>
          <a:bodyPr/>
          <a:lstStyle/>
          <a:p>
            <a:endParaRPr lang="es-ES_tradnl"/>
          </a:p>
        </p:txBody>
      </p:sp>
      <p:sp>
        <p:nvSpPr>
          <p:cNvPr id="16438" name="Line 54"/>
          <p:cNvSpPr>
            <a:spLocks noChangeShapeType="1"/>
          </p:cNvSpPr>
          <p:nvPr/>
        </p:nvSpPr>
        <p:spPr bwMode="auto">
          <a:xfrm flipV="1">
            <a:off x="1341438" y="4465638"/>
            <a:ext cx="1587" cy="69850"/>
          </a:xfrm>
          <a:prstGeom prst="line">
            <a:avLst/>
          </a:prstGeom>
          <a:noFill/>
          <a:ln w="9438">
            <a:solidFill>
              <a:srgbClr val="808080"/>
            </a:solidFill>
            <a:round/>
            <a:headEnd/>
            <a:tailEnd/>
          </a:ln>
        </p:spPr>
        <p:txBody>
          <a:bodyPr/>
          <a:lstStyle/>
          <a:p>
            <a:endParaRPr lang="es-ES_tradnl"/>
          </a:p>
        </p:txBody>
      </p:sp>
      <p:sp>
        <p:nvSpPr>
          <p:cNvPr id="16439" name="Line 55"/>
          <p:cNvSpPr>
            <a:spLocks noChangeShapeType="1"/>
          </p:cNvSpPr>
          <p:nvPr/>
        </p:nvSpPr>
        <p:spPr bwMode="auto">
          <a:xfrm flipV="1">
            <a:off x="1593850" y="4465638"/>
            <a:ext cx="1588" cy="69850"/>
          </a:xfrm>
          <a:prstGeom prst="line">
            <a:avLst/>
          </a:prstGeom>
          <a:noFill/>
          <a:ln w="9438">
            <a:solidFill>
              <a:srgbClr val="808080"/>
            </a:solidFill>
            <a:round/>
            <a:headEnd/>
            <a:tailEnd/>
          </a:ln>
        </p:spPr>
        <p:txBody>
          <a:bodyPr/>
          <a:lstStyle/>
          <a:p>
            <a:endParaRPr lang="es-ES_tradnl"/>
          </a:p>
        </p:txBody>
      </p:sp>
      <p:sp>
        <p:nvSpPr>
          <p:cNvPr id="16440" name="Line 56"/>
          <p:cNvSpPr>
            <a:spLocks noChangeShapeType="1"/>
          </p:cNvSpPr>
          <p:nvPr/>
        </p:nvSpPr>
        <p:spPr bwMode="auto">
          <a:xfrm flipV="1">
            <a:off x="1844675" y="4465638"/>
            <a:ext cx="1588" cy="69850"/>
          </a:xfrm>
          <a:prstGeom prst="line">
            <a:avLst/>
          </a:prstGeom>
          <a:noFill/>
          <a:ln w="9438">
            <a:solidFill>
              <a:srgbClr val="808080"/>
            </a:solidFill>
            <a:round/>
            <a:headEnd/>
            <a:tailEnd/>
          </a:ln>
        </p:spPr>
        <p:txBody>
          <a:bodyPr/>
          <a:lstStyle/>
          <a:p>
            <a:endParaRPr lang="es-ES_tradnl"/>
          </a:p>
        </p:txBody>
      </p:sp>
      <p:sp>
        <p:nvSpPr>
          <p:cNvPr id="16441" name="Line 57"/>
          <p:cNvSpPr>
            <a:spLocks noChangeShapeType="1"/>
          </p:cNvSpPr>
          <p:nvPr/>
        </p:nvSpPr>
        <p:spPr bwMode="auto">
          <a:xfrm flipV="1">
            <a:off x="2097088" y="4465638"/>
            <a:ext cx="1587" cy="69850"/>
          </a:xfrm>
          <a:prstGeom prst="line">
            <a:avLst/>
          </a:prstGeom>
          <a:noFill/>
          <a:ln w="9438">
            <a:solidFill>
              <a:srgbClr val="808080"/>
            </a:solidFill>
            <a:round/>
            <a:headEnd/>
            <a:tailEnd/>
          </a:ln>
        </p:spPr>
        <p:txBody>
          <a:bodyPr/>
          <a:lstStyle/>
          <a:p>
            <a:endParaRPr lang="es-ES_tradnl"/>
          </a:p>
        </p:txBody>
      </p:sp>
      <p:sp>
        <p:nvSpPr>
          <p:cNvPr id="16442" name="Line 58"/>
          <p:cNvSpPr>
            <a:spLocks noChangeShapeType="1"/>
          </p:cNvSpPr>
          <p:nvPr/>
        </p:nvSpPr>
        <p:spPr bwMode="auto">
          <a:xfrm flipV="1">
            <a:off x="2347913" y="4465638"/>
            <a:ext cx="1587" cy="69850"/>
          </a:xfrm>
          <a:prstGeom prst="line">
            <a:avLst/>
          </a:prstGeom>
          <a:noFill/>
          <a:ln w="9438">
            <a:solidFill>
              <a:srgbClr val="808080"/>
            </a:solidFill>
            <a:round/>
            <a:headEnd/>
            <a:tailEnd/>
          </a:ln>
        </p:spPr>
        <p:txBody>
          <a:bodyPr/>
          <a:lstStyle/>
          <a:p>
            <a:endParaRPr lang="es-ES_tradnl"/>
          </a:p>
        </p:txBody>
      </p:sp>
      <p:sp>
        <p:nvSpPr>
          <p:cNvPr id="16443" name="Line 59"/>
          <p:cNvSpPr>
            <a:spLocks noChangeShapeType="1"/>
          </p:cNvSpPr>
          <p:nvPr/>
        </p:nvSpPr>
        <p:spPr bwMode="auto">
          <a:xfrm flipV="1">
            <a:off x="2600325" y="4465638"/>
            <a:ext cx="1588" cy="69850"/>
          </a:xfrm>
          <a:prstGeom prst="line">
            <a:avLst/>
          </a:prstGeom>
          <a:noFill/>
          <a:ln w="9438">
            <a:solidFill>
              <a:srgbClr val="808080"/>
            </a:solidFill>
            <a:round/>
            <a:headEnd/>
            <a:tailEnd/>
          </a:ln>
        </p:spPr>
        <p:txBody>
          <a:bodyPr/>
          <a:lstStyle/>
          <a:p>
            <a:endParaRPr lang="es-ES_tradnl"/>
          </a:p>
        </p:txBody>
      </p:sp>
      <p:sp>
        <p:nvSpPr>
          <p:cNvPr id="16444" name="Line 60"/>
          <p:cNvSpPr>
            <a:spLocks noChangeShapeType="1"/>
          </p:cNvSpPr>
          <p:nvPr/>
        </p:nvSpPr>
        <p:spPr bwMode="auto">
          <a:xfrm flipV="1">
            <a:off x="2851150" y="4465638"/>
            <a:ext cx="1588" cy="69850"/>
          </a:xfrm>
          <a:prstGeom prst="line">
            <a:avLst/>
          </a:prstGeom>
          <a:noFill/>
          <a:ln w="9438">
            <a:solidFill>
              <a:srgbClr val="808080"/>
            </a:solidFill>
            <a:round/>
            <a:headEnd/>
            <a:tailEnd/>
          </a:ln>
        </p:spPr>
        <p:txBody>
          <a:bodyPr/>
          <a:lstStyle/>
          <a:p>
            <a:endParaRPr lang="es-ES_tradnl"/>
          </a:p>
        </p:txBody>
      </p:sp>
      <p:sp>
        <p:nvSpPr>
          <p:cNvPr id="16445" name="Line 61"/>
          <p:cNvSpPr>
            <a:spLocks noChangeShapeType="1"/>
          </p:cNvSpPr>
          <p:nvPr/>
        </p:nvSpPr>
        <p:spPr bwMode="auto">
          <a:xfrm flipV="1">
            <a:off x="3105150" y="4465638"/>
            <a:ext cx="1588" cy="69850"/>
          </a:xfrm>
          <a:prstGeom prst="line">
            <a:avLst/>
          </a:prstGeom>
          <a:noFill/>
          <a:ln w="9438">
            <a:solidFill>
              <a:srgbClr val="808080"/>
            </a:solidFill>
            <a:round/>
            <a:headEnd/>
            <a:tailEnd/>
          </a:ln>
        </p:spPr>
        <p:txBody>
          <a:bodyPr/>
          <a:lstStyle/>
          <a:p>
            <a:endParaRPr lang="es-ES_tradnl"/>
          </a:p>
        </p:txBody>
      </p:sp>
      <p:sp>
        <p:nvSpPr>
          <p:cNvPr id="16446" name="Line 62"/>
          <p:cNvSpPr>
            <a:spLocks noChangeShapeType="1"/>
          </p:cNvSpPr>
          <p:nvPr/>
        </p:nvSpPr>
        <p:spPr bwMode="auto">
          <a:xfrm flipV="1">
            <a:off x="3355975" y="4465638"/>
            <a:ext cx="1588" cy="69850"/>
          </a:xfrm>
          <a:prstGeom prst="line">
            <a:avLst/>
          </a:prstGeom>
          <a:noFill/>
          <a:ln w="9438">
            <a:solidFill>
              <a:srgbClr val="808080"/>
            </a:solidFill>
            <a:round/>
            <a:headEnd/>
            <a:tailEnd/>
          </a:ln>
        </p:spPr>
        <p:txBody>
          <a:bodyPr/>
          <a:lstStyle/>
          <a:p>
            <a:endParaRPr lang="es-ES_tradnl"/>
          </a:p>
        </p:txBody>
      </p:sp>
      <p:sp>
        <p:nvSpPr>
          <p:cNvPr id="16447" name="Line 63"/>
          <p:cNvSpPr>
            <a:spLocks noChangeShapeType="1"/>
          </p:cNvSpPr>
          <p:nvPr/>
        </p:nvSpPr>
        <p:spPr bwMode="auto">
          <a:xfrm flipV="1">
            <a:off x="3606800" y="4465638"/>
            <a:ext cx="1588" cy="69850"/>
          </a:xfrm>
          <a:prstGeom prst="line">
            <a:avLst/>
          </a:prstGeom>
          <a:noFill/>
          <a:ln w="9438">
            <a:solidFill>
              <a:srgbClr val="808080"/>
            </a:solidFill>
            <a:round/>
            <a:headEnd/>
            <a:tailEnd/>
          </a:ln>
        </p:spPr>
        <p:txBody>
          <a:bodyPr/>
          <a:lstStyle/>
          <a:p>
            <a:endParaRPr lang="es-ES_tradnl"/>
          </a:p>
        </p:txBody>
      </p:sp>
      <p:sp>
        <p:nvSpPr>
          <p:cNvPr id="16448" name="Line 64"/>
          <p:cNvSpPr>
            <a:spLocks noChangeShapeType="1"/>
          </p:cNvSpPr>
          <p:nvPr/>
        </p:nvSpPr>
        <p:spPr bwMode="auto">
          <a:xfrm flipV="1">
            <a:off x="3857625" y="4465638"/>
            <a:ext cx="1588" cy="69850"/>
          </a:xfrm>
          <a:prstGeom prst="line">
            <a:avLst/>
          </a:prstGeom>
          <a:noFill/>
          <a:ln w="9438">
            <a:solidFill>
              <a:srgbClr val="808080"/>
            </a:solidFill>
            <a:round/>
            <a:headEnd/>
            <a:tailEnd/>
          </a:ln>
        </p:spPr>
        <p:txBody>
          <a:bodyPr/>
          <a:lstStyle/>
          <a:p>
            <a:endParaRPr lang="es-ES_tradnl"/>
          </a:p>
        </p:txBody>
      </p:sp>
      <p:sp>
        <p:nvSpPr>
          <p:cNvPr id="16449" name="Line 65"/>
          <p:cNvSpPr>
            <a:spLocks noChangeShapeType="1"/>
          </p:cNvSpPr>
          <p:nvPr/>
        </p:nvSpPr>
        <p:spPr bwMode="auto">
          <a:xfrm flipV="1">
            <a:off x="4111625" y="4465638"/>
            <a:ext cx="1588" cy="69850"/>
          </a:xfrm>
          <a:prstGeom prst="line">
            <a:avLst/>
          </a:prstGeom>
          <a:noFill/>
          <a:ln w="9438">
            <a:solidFill>
              <a:srgbClr val="808080"/>
            </a:solidFill>
            <a:round/>
            <a:headEnd/>
            <a:tailEnd/>
          </a:ln>
        </p:spPr>
        <p:txBody>
          <a:bodyPr/>
          <a:lstStyle/>
          <a:p>
            <a:endParaRPr lang="es-ES_tradnl"/>
          </a:p>
        </p:txBody>
      </p:sp>
      <p:sp>
        <p:nvSpPr>
          <p:cNvPr id="16450" name="Line 66"/>
          <p:cNvSpPr>
            <a:spLocks noChangeShapeType="1"/>
          </p:cNvSpPr>
          <p:nvPr/>
        </p:nvSpPr>
        <p:spPr bwMode="auto">
          <a:xfrm flipV="1">
            <a:off x="4362450" y="4465638"/>
            <a:ext cx="1588" cy="69850"/>
          </a:xfrm>
          <a:prstGeom prst="line">
            <a:avLst/>
          </a:prstGeom>
          <a:noFill/>
          <a:ln w="9438">
            <a:solidFill>
              <a:srgbClr val="808080"/>
            </a:solidFill>
            <a:round/>
            <a:headEnd/>
            <a:tailEnd/>
          </a:ln>
        </p:spPr>
        <p:txBody>
          <a:bodyPr/>
          <a:lstStyle/>
          <a:p>
            <a:endParaRPr lang="es-ES_tradnl"/>
          </a:p>
        </p:txBody>
      </p:sp>
      <p:sp>
        <p:nvSpPr>
          <p:cNvPr id="16451" name="Line 67"/>
          <p:cNvSpPr>
            <a:spLocks noChangeShapeType="1"/>
          </p:cNvSpPr>
          <p:nvPr/>
        </p:nvSpPr>
        <p:spPr bwMode="auto">
          <a:xfrm flipV="1">
            <a:off x="4614863" y="4465638"/>
            <a:ext cx="1587" cy="69850"/>
          </a:xfrm>
          <a:prstGeom prst="line">
            <a:avLst/>
          </a:prstGeom>
          <a:noFill/>
          <a:ln w="9438">
            <a:solidFill>
              <a:srgbClr val="808080"/>
            </a:solidFill>
            <a:round/>
            <a:headEnd/>
            <a:tailEnd/>
          </a:ln>
        </p:spPr>
        <p:txBody>
          <a:bodyPr/>
          <a:lstStyle/>
          <a:p>
            <a:endParaRPr lang="es-ES_tradnl"/>
          </a:p>
        </p:txBody>
      </p:sp>
      <p:sp>
        <p:nvSpPr>
          <p:cNvPr id="16452" name="Line 68"/>
          <p:cNvSpPr>
            <a:spLocks noChangeShapeType="1"/>
          </p:cNvSpPr>
          <p:nvPr/>
        </p:nvSpPr>
        <p:spPr bwMode="auto">
          <a:xfrm flipV="1">
            <a:off x="4865688" y="4465638"/>
            <a:ext cx="1587" cy="69850"/>
          </a:xfrm>
          <a:prstGeom prst="line">
            <a:avLst/>
          </a:prstGeom>
          <a:noFill/>
          <a:ln w="9438">
            <a:solidFill>
              <a:srgbClr val="808080"/>
            </a:solidFill>
            <a:round/>
            <a:headEnd/>
            <a:tailEnd/>
          </a:ln>
        </p:spPr>
        <p:txBody>
          <a:bodyPr/>
          <a:lstStyle/>
          <a:p>
            <a:endParaRPr lang="es-ES_tradnl"/>
          </a:p>
        </p:txBody>
      </p:sp>
      <p:sp>
        <p:nvSpPr>
          <p:cNvPr id="16453" name="Line 69"/>
          <p:cNvSpPr>
            <a:spLocks noChangeShapeType="1"/>
          </p:cNvSpPr>
          <p:nvPr/>
        </p:nvSpPr>
        <p:spPr bwMode="auto">
          <a:xfrm flipV="1">
            <a:off x="5116513" y="4465638"/>
            <a:ext cx="1587" cy="69850"/>
          </a:xfrm>
          <a:prstGeom prst="line">
            <a:avLst/>
          </a:prstGeom>
          <a:noFill/>
          <a:ln w="9438">
            <a:solidFill>
              <a:srgbClr val="808080"/>
            </a:solidFill>
            <a:round/>
            <a:headEnd/>
            <a:tailEnd/>
          </a:ln>
        </p:spPr>
        <p:txBody>
          <a:bodyPr/>
          <a:lstStyle/>
          <a:p>
            <a:endParaRPr lang="es-ES_tradnl"/>
          </a:p>
        </p:txBody>
      </p:sp>
      <p:sp>
        <p:nvSpPr>
          <p:cNvPr id="16454" name="Line 70"/>
          <p:cNvSpPr>
            <a:spLocks noChangeShapeType="1"/>
          </p:cNvSpPr>
          <p:nvPr/>
        </p:nvSpPr>
        <p:spPr bwMode="auto">
          <a:xfrm flipV="1">
            <a:off x="5368925" y="4465638"/>
            <a:ext cx="1588" cy="69850"/>
          </a:xfrm>
          <a:prstGeom prst="line">
            <a:avLst/>
          </a:prstGeom>
          <a:noFill/>
          <a:ln w="9438">
            <a:solidFill>
              <a:srgbClr val="808080"/>
            </a:solidFill>
            <a:round/>
            <a:headEnd/>
            <a:tailEnd/>
          </a:ln>
        </p:spPr>
        <p:txBody>
          <a:bodyPr/>
          <a:lstStyle/>
          <a:p>
            <a:endParaRPr lang="es-ES_tradnl"/>
          </a:p>
        </p:txBody>
      </p:sp>
      <p:sp>
        <p:nvSpPr>
          <p:cNvPr id="16455" name="Line 71"/>
          <p:cNvSpPr>
            <a:spLocks noChangeShapeType="1"/>
          </p:cNvSpPr>
          <p:nvPr/>
        </p:nvSpPr>
        <p:spPr bwMode="auto">
          <a:xfrm flipV="1">
            <a:off x="5621338" y="4465638"/>
            <a:ext cx="1587" cy="69850"/>
          </a:xfrm>
          <a:prstGeom prst="line">
            <a:avLst/>
          </a:prstGeom>
          <a:noFill/>
          <a:ln w="9438">
            <a:solidFill>
              <a:srgbClr val="808080"/>
            </a:solidFill>
            <a:round/>
            <a:headEnd/>
            <a:tailEnd/>
          </a:ln>
        </p:spPr>
        <p:txBody>
          <a:bodyPr/>
          <a:lstStyle/>
          <a:p>
            <a:endParaRPr lang="es-ES_tradnl"/>
          </a:p>
        </p:txBody>
      </p:sp>
      <p:sp>
        <p:nvSpPr>
          <p:cNvPr id="16456" name="Line 72"/>
          <p:cNvSpPr>
            <a:spLocks noChangeShapeType="1"/>
          </p:cNvSpPr>
          <p:nvPr/>
        </p:nvSpPr>
        <p:spPr bwMode="auto">
          <a:xfrm flipV="1">
            <a:off x="5875338" y="4465638"/>
            <a:ext cx="1587" cy="69850"/>
          </a:xfrm>
          <a:prstGeom prst="line">
            <a:avLst/>
          </a:prstGeom>
          <a:noFill/>
          <a:ln w="9438">
            <a:solidFill>
              <a:srgbClr val="808080"/>
            </a:solidFill>
            <a:round/>
            <a:headEnd/>
            <a:tailEnd/>
          </a:ln>
        </p:spPr>
        <p:txBody>
          <a:bodyPr/>
          <a:lstStyle/>
          <a:p>
            <a:endParaRPr lang="es-ES_tradnl"/>
          </a:p>
        </p:txBody>
      </p:sp>
      <p:sp>
        <p:nvSpPr>
          <p:cNvPr id="16457" name="Line 73"/>
          <p:cNvSpPr>
            <a:spLocks noChangeShapeType="1"/>
          </p:cNvSpPr>
          <p:nvPr/>
        </p:nvSpPr>
        <p:spPr bwMode="auto">
          <a:xfrm flipV="1">
            <a:off x="6124575" y="4465638"/>
            <a:ext cx="0" cy="69850"/>
          </a:xfrm>
          <a:prstGeom prst="line">
            <a:avLst/>
          </a:prstGeom>
          <a:noFill/>
          <a:ln w="9438">
            <a:solidFill>
              <a:srgbClr val="808080"/>
            </a:solidFill>
            <a:round/>
            <a:headEnd/>
            <a:tailEnd/>
          </a:ln>
        </p:spPr>
        <p:txBody>
          <a:bodyPr/>
          <a:lstStyle/>
          <a:p>
            <a:endParaRPr lang="es-ES_tradnl"/>
          </a:p>
        </p:txBody>
      </p:sp>
      <p:sp>
        <p:nvSpPr>
          <p:cNvPr id="16458" name="Line 74"/>
          <p:cNvSpPr>
            <a:spLocks noChangeShapeType="1"/>
          </p:cNvSpPr>
          <p:nvPr/>
        </p:nvSpPr>
        <p:spPr bwMode="auto">
          <a:xfrm flipV="1">
            <a:off x="6375400" y="4465638"/>
            <a:ext cx="1588" cy="69850"/>
          </a:xfrm>
          <a:prstGeom prst="line">
            <a:avLst/>
          </a:prstGeom>
          <a:noFill/>
          <a:ln w="9438">
            <a:solidFill>
              <a:srgbClr val="808080"/>
            </a:solidFill>
            <a:round/>
            <a:headEnd/>
            <a:tailEnd/>
          </a:ln>
        </p:spPr>
        <p:txBody>
          <a:bodyPr/>
          <a:lstStyle/>
          <a:p>
            <a:endParaRPr lang="es-ES_tradnl"/>
          </a:p>
        </p:txBody>
      </p:sp>
      <p:sp>
        <p:nvSpPr>
          <p:cNvPr id="16459" name="Line 75"/>
          <p:cNvSpPr>
            <a:spLocks noChangeShapeType="1"/>
          </p:cNvSpPr>
          <p:nvPr/>
        </p:nvSpPr>
        <p:spPr bwMode="auto">
          <a:xfrm flipV="1">
            <a:off x="6627813" y="4465638"/>
            <a:ext cx="1587" cy="69850"/>
          </a:xfrm>
          <a:prstGeom prst="line">
            <a:avLst/>
          </a:prstGeom>
          <a:noFill/>
          <a:ln w="9438">
            <a:solidFill>
              <a:srgbClr val="808080"/>
            </a:solidFill>
            <a:round/>
            <a:headEnd/>
            <a:tailEnd/>
          </a:ln>
        </p:spPr>
        <p:txBody>
          <a:bodyPr/>
          <a:lstStyle/>
          <a:p>
            <a:endParaRPr lang="es-ES_tradnl"/>
          </a:p>
        </p:txBody>
      </p:sp>
      <p:sp>
        <p:nvSpPr>
          <p:cNvPr id="16460" name="Line 76"/>
          <p:cNvSpPr>
            <a:spLocks noChangeShapeType="1"/>
          </p:cNvSpPr>
          <p:nvPr/>
        </p:nvSpPr>
        <p:spPr bwMode="auto">
          <a:xfrm>
            <a:off x="733425" y="4298950"/>
            <a:ext cx="33338" cy="1588"/>
          </a:xfrm>
          <a:prstGeom prst="line">
            <a:avLst/>
          </a:prstGeom>
          <a:noFill/>
          <a:ln w="9438">
            <a:solidFill>
              <a:srgbClr val="808080"/>
            </a:solidFill>
            <a:round/>
            <a:headEnd/>
            <a:tailEnd/>
          </a:ln>
        </p:spPr>
        <p:txBody>
          <a:bodyPr/>
          <a:lstStyle/>
          <a:p>
            <a:endParaRPr lang="es-ES_tradnl"/>
          </a:p>
        </p:txBody>
      </p:sp>
      <p:sp>
        <p:nvSpPr>
          <p:cNvPr id="16461" name="Line 77"/>
          <p:cNvSpPr>
            <a:spLocks noChangeShapeType="1"/>
          </p:cNvSpPr>
          <p:nvPr/>
        </p:nvSpPr>
        <p:spPr bwMode="auto">
          <a:xfrm>
            <a:off x="733425" y="3827463"/>
            <a:ext cx="33338" cy="1587"/>
          </a:xfrm>
          <a:prstGeom prst="line">
            <a:avLst/>
          </a:prstGeom>
          <a:noFill/>
          <a:ln w="9438">
            <a:solidFill>
              <a:srgbClr val="808080"/>
            </a:solidFill>
            <a:round/>
            <a:headEnd/>
            <a:tailEnd/>
          </a:ln>
        </p:spPr>
        <p:txBody>
          <a:bodyPr/>
          <a:lstStyle/>
          <a:p>
            <a:endParaRPr lang="es-ES_tradnl"/>
          </a:p>
        </p:txBody>
      </p:sp>
      <p:sp>
        <p:nvSpPr>
          <p:cNvPr id="16462" name="Line 78"/>
          <p:cNvSpPr>
            <a:spLocks noChangeShapeType="1"/>
          </p:cNvSpPr>
          <p:nvPr/>
        </p:nvSpPr>
        <p:spPr bwMode="auto">
          <a:xfrm>
            <a:off x="733425" y="3354388"/>
            <a:ext cx="33338" cy="1587"/>
          </a:xfrm>
          <a:prstGeom prst="line">
            <a:avLst/>
          </a:prstGeom>
          <a:noFill/>
          <a:ln w="9438">
            <a:solidFill>
              <a:srgbClr val="808080"/>
            </a:solidFill>
            <a:round/>
            <a:headEnd/>
            <a:tailEnd/>
          </a:ln>
        </p:spPr>
        <p:txBody>
          <a:bodyPr/>
          <a:lstStyle/>
          <a:p>
            <a:endParaRPr lang="es-ES_tradnl"/>
          </a:p>
        </p:txBody>
      </p:sp>
      <p:sp>
        <p:nvSpPr>
          <p:cNvPr id="16463" name="Line 79"/>
          <p:cNvSpPr>
            <a:spLocks noChangeShapeType="1"/>
          </p:cNvSpPr>
          <p:nvPr/>
        </p:nvSpPr>
        <p:spPr bwMode="auto">
          <a:xfrm>
            <a:off x="733425" y="2881313"/>
            <a:ext cx="33338" cy="1587"/>
          </a:xfrm>
          <a:prstGeom prst="line">
            <a:avLst/>
          </a:prstGeom>
          <a:noFill/>
          <a:ln w="9438">
            <a:solidFill>
              <a:srgbClr val="808080"/>
            </a:solidFill>
            <a:round/>
            <a:headEnd/>
            <a:tailEnd/>
          </a:ln>
        </p:spPr>
        <p:txBody>
          <a:bodyPr/>
          <a:lstStyle/>
          <a:p>
            <a:endParaRPr lang="es-ES_tradnl"/>
          </a:p>
        </p:txBody>
      </p:sp>
      <p:sp>
        <p:nvSpPr>
          <p:cNvPr id="16464" name="Line 80"/>
          <p:cNvSpPr>
            <a:spLocks noChangeShapeType="1"/>
          </p:cNvSpPr>
          <p:nvPr/>
        </p:nvSpPr>
        <p:spPr bwMode="auto">
          <a:xfrm>
            <a:off x="733425" y="2409825"/>
            <a:ext cx="33338" cy="1588"/>
          </a:xfrm>
          <a:prstGeom prst="line">
            <a:avLst/>
          </a:prstGeom>
          <a:noFill/>
          <a:ln w="9438">
            <a:solidFill>
              <a:srgbClr val="808080"/>
            </a:solidFill>
            <a:round/>
            <a:headEnd/>
            <a:tailEnd/>
          </a:ln>
        </p:spPr>
        <p:txBody>
          <a:bodyPr/>
          <a:lstStyle/>
          <a:p>
            <a:endParaRPr lang="es-ES_tradnl"/>
          </a:p>
        </p:txBody>
      </p:sp>
      <p:sp>
        <p:nvSpPr>
          <p:cNvPr id="16465" name="Line 81"/>
          <p:cNvSpPr>
            <a:spLocks noChangeShapeType="1"/>
          </p:cNvSpPr>
          <p:nvPr/>
        </p:nvSpPr>
        <p:spPr bwMode="auto">
          <a:xfrm>
            <a:off x="733425" y="4535488"/>
            <a:ext cx="71438" cy="1587"/>
          </a:xfrm>
          <a:prstGeom prst="line">
            <a:avLst/>
          </a:prstGeom>
          <a:noFill/>
          <a:ln w="9438">
            <a:solidFill>
              <a:srgbClr val="808080"/>
            </a:solidFill>
            <a:round/>
            <a:headEnd/>
            <a:tailEnd/>
          </a:ln>
        </p:spPr>
        <p:txBody>
          <a:bodyPr/>
          <a:lstStyle/>
          <a:p>
            <a:endParaRPr lang="es-ES_tradnl"/>
          </a:p>
        </p:txBody>
      </p:sp>
      <p:sp>
        <p:nvSpPr>
          <p:cNvPr id="16466" name="Line 82"/>
          <p:cNvSpPr>
            <a:spLocks noChangeShapeType="1"/>
          </p:cNvSpPr>
          <p:nvPr/>
        </p:nvSpPr>
        <p:spPr bwMode="auto">
          <a:xfrm>
            <a:off x="733425" y="4062413"/>
            <a:ext cx="71438" cy="1587"/>
          </a:xfrm>
          <a:prstGeom prst="line">
            <a:avLst/>
          </a:prstGeom>
          <a:noFill/>
          <a:ln w="9438">
            <a:solidFill>
              <a:srgbClr val="808080"/>
            </a:solidFill>
            <a:round/>
            <a:headEnd/>
            <a:tailEnd/>
          </a:ln>
        </p:spPr>
        <p:txBody>
          <a:bodyPr/>
          <a:lstStyle/>
          <a:p>
            <a:endParaRPr lang="es-ES_tradnl"/>
          </a:p>
        </p:txBody>
      </p:sp>
      <p:sp>
        <p:nvSpPr>
          <p:cNvPr id="16467" name="Line 83"/>
          <p:cNvSpPr>
            <a:spLocks noChangeShapeType="1"/>
          </p:cNvSpPr>
          <p:nvPr/>
        </p:nvSpPr>
        <p:spPr bwMode="auto">
          <a:xfrm>
            <a:off x="733425" y="3590925"/>
            <a:ext cx="71438" cy="1588"/>
          </a:xfrm>
          <a:prstGeom prst="line">
            <a:avLst/>
          </a:prstGeom>
          <a:noFill/>
          <a:ln w="9438">
            <a:solidFill>
              <a:srgbClr val="808080"/>
            </a:solidFill>
            <a:round/>
            <a:headEnd/>
            <a:tailEnd/>
          </a:ln>
        </p:spPr>
        <p:txBody>
          <a:bodyPr/>
          <a:lstStyle/>
          <a:p>
            <a:endParaRPr lang="es-ES_tradnl"/>
          </a:p>
        </p:txBody>
      </p:sp>
      <p:sp>
        <p:nvSpPr>
          <p:cNvPr id="16468" name="Line 84"/>
          <p:cNvSpPr>
            <a:spLocks noChangeShapeType="1"/>
          </p:cNvSpPr>
          <p:nvPr/>
        </p:nvSpPr>
        <p:spPr bwMode="auto">
          <a:xfrm>
            <a:off x="733425" y="3117850"/>
            <a:ext cx="71438" cy="1588"/>
          </a:xfrm>
          <a:prstGeom prst="line">
            <a:avLst/>
          </a:prstGeom>
          <a:noFill/>
          <a:ln w="9438">
            <a:solidFill>
              <a:srgbClr val="808080"/>
            </a:solidFill>
            <a:round/>
            <a:headEnd/>
            <a:tailEnd/>
          </a:ln>
        </p:spPr>
        <p:txBody>
          <a:bodyPr/>
          <a:lstStyle/>
          <a:p>
            <a:endParaRPr lang="es-ES_tradnl"/>
          </a:p>
        </p:txBody>
      </p:sp>
      <p:sp>
        <p:nvSpPr>
          <p:cNvPr id="16469" name="Line 85"/>
          <p:cNvSpPr>
            <a:spLocks noChangeShapeType="1"/>
          </p:cNvSpPr>
          <p:nvPr/>
        </p:nvSpPr>
        <p:spPr bwMode="auto">
          <a:xfrm>
            <a:off x="733425" y="2646363"/>
            <a:ext cx="71438" cy="1587"/>
          </a:xfrm>
          <a:prstGeom prst="line">
            <a:avLst/>
          </a:prstGeom>
          <a:noFill/>
          <a:ln w="9438">
            <a:solidFill>
              <a:srgbClr val="808080"/>
            </a:solidFill>
            <a:round/>
            <a:headEnd/>
            <a:tailEnd/>
          </a:ln>
        </p:spPr>
        <p:txBody>
          <a:bodyPr/>
          <a:lstStyle/>
          <a:p>
            <a:endParaRPr lang="es-ES_tradnl"/>
          </a:p>
        </p:txBody>
      </p:sp>
      <p:sp>
        <p:nvSpPr>
          <p:cNvPr id="16470" name="Line 86"/>
          <p:cNvSpPr>
            <a:spLocks noChangeShapeType="1"/>
          </p:cNvSpPr>
          <p:nvPr/>
        </p:nvSpPr>
        <p:spPr bwMode="auto">
          <a:xfrm>
            <a:off x="733425" y="2173288"/>
            <a:ext cx="71438" cy="1587"/>
          </a:xfrm>
          <a:prstGeom prst="line">
            <a:avLst/>
          </a:prstGeom>
          <a:noFill/>
          <a:ln w="9438">
            <a:solidFill>
              <a:srgbClr val="808080"/>
            </a:solidFill>
            <a:round/>
            <a:headEnd/>
            <a:tailEnd/>
          </a:ln>
        </p:spPr>
        <p:txBody>
          <a:bodyPr/>
          <a:lstStyle/>
          <a:p>
            <a:endParaRPr lang="es-ES_tradnl"/>
          </a:p>
        </p:txBody>
      </p:sp>
      <p:sp>
        <p:nvSpPr>
          <p:cNvPr id="16471" name="Freeform 87"/>
          <p:cNvSpPr>
            <a:spLocks/>
          </p:cNvSpPr>
          <p:nvPr/>
        </p:nvSpPr>
        <p:spPr bwMode="auto">
          <a:xfrm>
            <a:off x="733425" y="2173288"/>
            <a:ext cx="6000750" cy="2362200"/>
          </a:xfrm>
          <a:custGeom>
            <a:avLst/>
            <a:gdLst>
              <a:gd name="T0" fmla="*/ 4158 w 4159"/>
              <a:gd name="T1" fmla="*/ 0 h 1687"/>
              <a:gd name="T2" fmla="*/ 0 w 4159"/>
              <a:gd name="T3" fmla="*/ 0 h 1687"/>
              <a:gd name="T4" fmla="*/ 0 w 4159"/>
              <a:gd name="T5" fmla="*/ 1686 h 1687"/>
              <a:gd name="T6" fmla="*/ 4158 w 4159"/>
              <a:gd name="T7" fmla="*/ 1686 h 1687"/>
              <a:gd name="T8" fmla="*/ 4158 w 4159"/>
              <a:gd name="T9" fmla="*/ 0 h 1687"/>
              <a:gd name="T10" fmla="*/ 0 60000 65536"/>
              <a:gd name="T11" fmla="*/ 0 60000 65536"/>
              <a:gd name="T12" fmla="*/ 0 60000 65536"/>
              <a:gd name="T13" fmla="*/ 0 60000 65536"/>
              <a:gd name="T14" fmla="*/ 0 60000 65536"/>
              <a:gd name="T15" fmla="*/ 0 w 4159"/>
              <a:gd name="T16" fmla="*/ 0 h 1687"/>
              <a:gd name="T17" fmla="*/ 4159 w 4159"/>
              <a:gd name="T18" fmla="*/ 1687 h 1687"/>
            </a:gdLst>
            <a:ahLst/>
            <a:cxnLst>
              <a:cxn ang="T10">
                <a:pos x="T0" y="T1"/>
              </a:cxn>
              <a:cxn ang="T11">
                <a:pos x="T2" y="T3"/>
              </a:cxn>
              <a:cxn ang="T12">
                <a:pos x="T4" y="T5"/>
              </a:cxn>
              <a:cxn ang="T13">
                <a:pos x="T6" y="T7"/>
              </a:cxn>
              <a:cxn ang="T14">
                <a:pos x="T8" y="T9"/>
              </a:cxn>
            </a:cxnLst>
            <a:rect l="T15" t="T16" r="T17" b="T18"/>
            <a:pathLst>
              <a:path w="4159" h="1687">
                <a:moveTo>
                  <a:pt x="4158" y="0"/>
                </a:moveTo>
                <a:lnTo>
                  <a:pt x="0" y="0"/>
                </a:lnTo>
                <a:lnTo>
                  <a:pt x="0" y="1686"/>
                </a:lnTo>
                <a:lnTo>
                  <a:pt x="4158" y="1686"/>
                </a:lnTo>
                <a:lnTo>
                  <a:pt x="4158" y="0"/>
                </a:lnTo>
              </a:path>
            </a:pathLst>
          </a:custGeom>
          <a:noFill/>
          <a:ln w="9438" cap="flat" cmpd="sng">
            <a:solidFill>
              <a:srgbClr val="000000"/>
            </a:solidFill>
            <a:prstDash val="solid"/>
            <a:round/>
            <a:headEnd type="none" w="med" len="med"/>
            <a:tailEnd type="none" w="med" len="med"/>
          </a:ln>
        </p:spPr>
        <p:txBody>
          <a:bodyPr/>
          <a:lstStyle/>
          <a:p>
            <a:endParaRPr lang="es-ES_tradnl"/>
          </a:p>
        </p:txBody>
      </p:sp>
      <p:sp>
        <p:nvSpPr>
          <p:cNvPr id="16472" name="Rectangle 88"/>
          <p:cNvSpPr>
            <a:spLocks noGrp="1" noChangeArrowheads="1"/>
          </p:cNvSpPr>
          <p:nvPr>
            <p:ph idx="1"/>
          </p:nvPr>
        </p:nvSpPr>
        <p:spPr>
          <a:xfrm>
            <a:off x="0" y="533400"/>
            <a:ext cx="9144000" cy="506413"/>
          </a:xfrm>
        </p:spPr>
        <p:txBody>
          <a:bodyPr lIns="0" tIns="0" rIns="0" bIns="0" anchor="b"/>
          <a:lstStyle/>
          <a:p>
            <a:pPr marL="0" indent="0" algn="ctr" defTabSz="755650">
              <a:lnSpc>
                <a:spcPct val="90000"/>
              </a:lnSpc>
              <a:spcBef>
                <a:spcPct val="0"/>
              </a:spcBef>
              <a:buClr>
                <a:srgbClr val="810000"/>
              </a:buClr>
              <a:buSzPct val="90000"/>
              <a:buFont typeface="Monotype Sorts" pitchFamily="2" charset="2"/>
              <a:buNone/>
            </a:pPr>
            <a:r>
              <a:rPr lang="es-MX" sz="3400" b="1" smtClean="0"/>
              <a:t>Trazamos el “</a:t>
            </a:r>
            <a:r>
              <a:rPr lang="es-MX" sz="3400" b="1" u="sng" smtClean="0"/>
              <a:t>Perfil de Carga</a:t>
            </a:r>
            <a:r>
              <a:rPr lang="es-MX" sz="3400" b="1" smtClean="0"/>
              <a:t>”</a:t>
            </a:r>
            <a:endParaRPr lang="en-US" sz="3400" smtClean="0"/>
          </a:p>
        </p:txBody>
      </p:sp>
      <p:sp>
        <p:nvSpPr>
          <p:cNvPr id="16473" name="Text Box 89"/>
          <p:cNvSpPr txBox="1">
            <a:spLocks noChangeArrowheads="1"/>
          </p:cNvSpPr>
          <p:nvPr/>
        </p:nvSpPr>
        <p:spPr bwMode="auto">
          <a:xfrm>
            <a:off x="800100" y="4597400"/>
            <a:ext cx="11271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a:t>
            </a:r>
            <a:endParaRPr lang="en-US" sz="2300"/>
          </a:p>
        </p:txBody>
      </p:sp>
      <p:sp>
        <p:nvSpPr>
          <p:cNvPr id="16474" name="Text Box 90"/>
          <p:cNvSpPr txBox="1">
            <a:spLocks noChangeArrowheads="1"/>
          </p:cNvSpPr>
          <p:nvPr/>
        </p:nvSpPr>
        <p:spPr bwMode="auto">
          <a:xfrm>
            <a:off x="1049338" y="4597400"/>
            <a:ext cx="112712"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a:t>
            </a:r>
            <a:endParaRPr lang="en-US" sz="2300"/>
          </a:p>
        </p:txBody>
      </p:sp>
      <p:sp>
        <p:nvSpPr>
          <p:cNvPr id="16475" name="Text Box 91"/>
          <p:cNvSpPr txBox="1">
            <a:spLocks noChangeArrowheads="1"/>
          </p:cNvSpPr>
          <p:nvPr/>
        </p:nvSpPr>
        <p:spPr bwMode="auto">
          <a:xfrm>
            <a:off x="1303338" y="4597400"/>
            <a:ext cx="111125"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3</a:t>
            </a:r>
            <a:endParaRPr lang="en-US" sz="2300"/>
          </a:p>
        </p:txBody>
      </p:sp>
      <p:sp>
        <p:nvSpPr>
          <p:cNvPr id="16476" name="Text Box 92"/>
          <p:cNvSpPr txBox="1">
            <a:spLocks noChangeArrowheads="1"/>
          </p:cNvSpPr>
          <p:nvPr/>
        </p:nvSpPr>
        <p:spPr bwMode="auto">
          <a:xfrm>
            <a:off x="1552575" y="4597400"/>
            <a:ext cx="114300"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4</a:t>
            </a:r>
            <a:endParaRPr lang="en-US" sz="2300"/>
          </a:p>
        </p:txBody>
      </p:sp>
      <p:sp>
        <p:nvSpPr>
          <p:cNvPr id="16477" name="Text Box 93"/>
          <p:cNvSpPr txBox="1">
            <a:spLocks noChangeArrowheads="1"/>
          </p:cNvSpPr>
          <p:nvPr/>
        </p:nvSpPr>
        <p:spPr bwMode="auto">
          <a:xfrm>
            <a:off x="1803400" y="4597400"/>
            <a:ext cx="114300"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5</a:t>
            </a:r>
            <a:endParaRPr lang="en-US" sz="2300"/>
          </a:p>
        </p:txBody>
      </p:sp>
      <p:sp>
        <p:nvSpPr>
          <p:cNvPr id="16478" name="Text Box 94"/>
          <p:cNvSpPr txBox="1">
            <a:spLocks noChangeArrowheads="1"/>
          </p:cNvSpPr>
          <p:nvPr/>
        </p:nvSpPr>
        <p:spPr bwMode="auto">
          <a:xfrm>
            <a:off x="2057400" y="4597400"/>
            <a:ext cx="11271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6</a:t>
            </a:r>
            <a:endParaRPr lang="en-US" sz="2300"/>
          </a:p>
        </p:txBody>
      </p:sp>
      <p:sp>
        <p:nvSpPr>
          <p:cNvPr id="16479" name="Text Box 95"/>
          <p:cNvSpPr txBox="1">
            <a:spLocks noChangeArrowheads="1"/>
          </p:cNvSpPr>
          <p:nvPr/>
        </p:nvSpPr>
        <p:spPr bwMode="auto">
          <a:xfrm>
            <a:off x="2309813" y="4597400"/>
            <a:ext cx="112712"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7</a:t>
            </a:r>
            <a:endParaRPr lang="en-US" sz="2300"/>
          </a:p>
        </p:txBody>
      </p:sp>
      <p:sp>
        <p:nvSpPr>
          <p:cNvPr id="16480" name="Text Box 96"/>
          <p:cNvSpPr txBox="1">
            <a:spLocks noChangeArrowheads="1"/>
          </p:cNvSpPr>
          <p:nvPr/>
        </p:nvSpPr>
        <p:spPr bwMode="auto">
          <a:xfrm>
            <a:off x="2559050" y="4597400"/>
            <a:ext cx="11271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8</a:t>
            </a:r>
            <a:endParaRPr lang="en-US" sz="2300"/>
          </a:p>
        </p:txBody>
      </p:sp>
      <p:sp>
        <p:nvSpPr>
          <p:cNvPr id="16481" name="Text Box 97"/>
          <p:cNvSpPr txBox="1">
            <a:spLocks noChangeArrowheads="1"/>
          </p:cNvSpPr>
          <p:nvPr/>
        </p:nvSpPr>
        <p:spPr bwMode="auto">
          <a:xfrm>
            <a:off x="2811463" y="4597400"/>
            <a:ext cx="112712"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9</a:t>
            </a:r>
            <a:endParaRPr lang="en-US" sz="2300"/>
          </a:p>
        </p:txBody>
      </p:sp>
      <p:sp>
        <p:nvSpPr>
          <p:cNvPr id="16482" name="Text Box 98"/>
          <p:cNvSpPr txBox="1">
            <a:spLocks noChangeArrowheads="1"/>
          </p:cNvSpPr>
          <p:nvPr/>
        </p:nvSpPr>
        <p:spPr bwMode="auto">
          <a:xfrm>
            <a:off x="3016250" y="4597400"/>
            <a:ext cx="25876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10</a:t>
            </a:r>
            <a:endParaRPr lang="en-US" sz="2300"/>
          </a:p>
        </p:txBody>
      </p:sp>
      <p:sp>
        <p:nvSpPr>
          <p:cNvPr id="16483" name="Text Box 99"/>
          <p:cNvSpPr txBox="1">
            <a:spLocks noChangeArrowheads="1"/>
          </p:cNvSpPr>
          <p:nvPr/>
        </p:nvSpPr>
        <p:spPr bwMode="auto">
          <a:xfrm>
            <a:off x="3270250" y="4597400"/>
            <a:ext cx="269875"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11</a:t>
            </a:r>
            <a:endParaRPr lang="en-US" sz="2300"/>
          </a:p>
        </p:txBody>
      </p:sp>
      <p:sp>
        <p:nvSpPr>
          <p:cNvPr id="16484" name="Text Box 100"/>
          <p:cNvSpPr txBox="1">
            <a:spLocks noChangeArrowheads="1"/>
          </p:cNvSpPr>
          <p:nvPr/>
        </p:nvSpPr>
        <p:spPr bwMode="auto">
          <a:xfrm>
            <a:off x="3519488" y="4597400"/>
            <a:ext cx="247650" cy="2111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12</a:t>
            </a:r>
            <a:endParaRPr lang="en-US" sz="2300"/>
          </a:p>
        </p:txBody>
      </p:sp>
      <p:sp>
        <p:nvSpPr>
          <p:cNvPr id="16485" name="Text Box 101"/>
          <p:cNvSpPr txBox="1">
            <a:spLocks noChangeArrowheads="1"/>
          </p:cNvSpPr>
          <p:nvPr/>
        </p:nvSpPr>
        <p:spPr bwMode="auto">
          <a:xfrm>
            <a:off x="3786188" y="4598988"/>
            <a:ext cx="279400" cy="2476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13</a:t>
            </a:r>
            <a:endParaRPr lang="en-US" sz="2300"/>
          </a:p>
        </p:txBody>
      </p:sp>
      <p:sp>
        <p:nvSpPr>
          <p:cNvPr id="16486" name="Text Box 102"/>
          <p:cNvSpPr txBox="1">
            <a:spLocks noChangeArrowheads="1"/>
          </p:cNvSpPr>
          <p:nvPr/>
        </p:nvSpPr>
        <p:spPr bwMode="auto">
          <a:xfrm>
            <a:off x="4024313" y="4598988"/>
            <a:ext cx="246062" cy="2349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14</a:t>
            </a:r>
            <a:endParaRPr lang="en-US" sz="2300"/>
          </a:p>
        </p:txBody>
      </p:sp>
      <p:sp>
        <p:nvSpPr>
          <p:cNvPr id="16487" name="Text Box 103"/>
          <p:cNvSpPr txBox="1">
            <a:spLocks noChangeArrowheads="1"/>
          </p:cNvSpPr>
          <p:nvPr/>
        </p:nvSpPr>
        <p:spPr bwMode="auto">
          <a:xfrm>
            <a:off x="4276725" y="4584700"/>
            <a:ext cx="246063" cy="2492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15</a:t>
            </a:r>
            <a:endParaRPr lang="en-US" sz="2300"/>
          </a:p>
        </p:txBody>
      </p:sp>
      <p:sp>
        <p:nvSpPr>
          <p:cNvPr id="16488" name="Text Box 104"/>
          <p:cNvSpPr txBox="1">
            <a:spLocks noChangeArrowheads="1"/>
          </p:cNvSpPr>
          <p:nvPr/>
        </p:nvSpPr>
        <p:spPr bwMode="auto">
          <a:xfrm>
            <a:off x="4525963" y="4598988"/>
            <a:ext cx="236537" cy="211137"/>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16</a:t>
            </a:r>
            <a:endParaRPr lang="en-US" sz="2300"/>
          </a:p>
        </p:txBody>
      </p:sp>
      <p:sp>
        <p:nvSpPr>
          <p:cNvPr id="16489" name="Text Box 105"/>
          <p:cNvSpPr txBox="1">
            <a:spLocks noChangeArrowheads="1"/>
          </p:cNvSpPr>
          <p:nvPr/>
        </p:nvSpPr>
        <p:spPr bwMode="auto">
          <a:xfrm>
            <a:off x="4778375" y="4597400"/>
            <a:ext cx="23336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17</a:t>
            </a:r>
            <a:endParaRPr lang="en-US" sz="2300"/>
          </a:p>
        </p:txBody>
      </p:sp>
      <p:sp>
        <p:nvSpPr>
          <p:cNvPr id="16490" name="Text Box 106"/>
          <p:cNvSpPr txBox="1">
            <a:spLocks noChangeArrowheads="1"/>
          </p:cNvSpPr>
          <p:nvPr/>
        </p:nvSpPr>
        <p:spPr bwMode="auto">
          <a:xfrm>
            <a:off x="5030788" y="4597400"/>
            <a:ext cx="231775"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18</a:t>
            </a:r>
            <a:endParaRPr lang="en-US" sz="2300"/>
          </a:p>
        </p:txBody>
      </p:sp>
      <p:sp>
        <p:nvSpPr>
          <p:cNvPr id="16491" name="Text Box 107"/>
          <p:cNvSpPr txBox="1">
            <a:spLocks noChangeArrowheads="1"/>
          </p:cNvSpPr>
          <p:nvPr/>
        </p:nvSpPr>
        <p:spPr bwMode="auto">
          <a:xfrm>
            <a:off x="5281613" y="4597400"/>
            <a:ext cx="234950"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19</a:t>
            </a:r>
            <a:endParaRPr lang="en-US" sz="2300"/>
          </a:p>
        </p:txBody>
      </p:sp>
      <p:sp>
        <p:nvSpPr>
          <p:cNvPr id="16492" name="Text Box 108"/>
          <p:cNvSpPr txBox="1">
            <a:spLocks noChangeArrowheads="1"/>
          </p:cNvSpPr>
          <p:nvPr/>
        </p:nvSpPr>
        <p:spPr bwMode="auto">
          <a:xfrm>
            <a:off x="5534025" y="4597400"/>
            <a:ext cx="222250" cy="2476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20</a:t>
            </a:r>
            <a:endParaRPr lang="en-US" sz="2300"/>
          </a:p>
        </p:txBody>
      </p:sp>
      <p:sp>
        <p:nvSpPr>
          <p:cNvPr id="16493" name="Text Box 109"/>
          <p:cNvSpPr txBox="1">
            <a:spLocks noChangeArrowheads="1"/>
          </p:cNvSpPr>
          <p:nvPr/>
        </p:nvSpPr>
        <p:spPr bwMode="auto">
          <a:xfrm>
            <a:off x="5786438" y="4597400"/>
            <a:ext cx="233362"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21</a:t>
            </a:r>
            <a:endParaRPr lang="en-US" sz="2300"/>
          </a:p>
        </p:txBody>
      </p:sp>
      <p:sp>
        <p:nvSpPr>
          <p:cNvPr id="16494" name="Text Box 110"/>
          <p:cNvSpPr txBox="1">
            <a:spLocks noChangeArrowheads="1"/>
          </p:cNvSpPr>
          <p:nvPr/>
        </p:nvSpPr>
        <p:spPr bwMode="auto">
          <a:xfrm>
            <a:off x="6035675" y="4597400"/>
            <a:ext cx="222250"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22</a:t>
            </a:r>
            <a:endParaRPr lang="en-US" sz="2300"/>
          </a:p>
        </p:txBody>
      </p:sp>
      <p:sp>
        <p:nvSpPr>
          <p:cNvPr id="16495" name="Text Box 111"/>
          <p:cNvSpPr txBox="1">
            <a:spLocks noChangeArrowheads="1"/>
          </p:cNvSpPr>
          <p:nvPr/>
        </p:nvSpPr>
        <p:spPr bwMode="auto">
          <a:xfrm>
            <a:off x="6288088" y="4597400"/>
            <a:ext cx="234950"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23</a:t>
            </a:r>
            <a:endParaRPr lang="en-US" sz="2300"/>
          </a:p>
        </p:txBody>
      </p:sp>
      <p:sp>
        <p:nvSpPr>
          <p:cNvPr id="16496" name="Text Box 112"/>
          <p:cNvSpPr txBox="1">
            <a:spLocks noChangeArrowheads="1"/>
          </p:cNvSpPr>
          <p:nvPr/>
        </p:nvSpPr>
        <p:spPr bwMode="auto">
          <a:xfrm>
            <a:off x="6540500" y="4597400"/>
            <a:ext cx="24606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24</a:t>
            </a:r>
            <a:endParaRPr lang="en-US" sz="2300"/>
          </a:p>
        </p:txBody>
      </p:sp>
      <p:sp>
        <p:nvSpPr>
          <p:cNvPr id="16497" name="Text Box 113"/>
          <p:cNvSpPr txBox="1">
            <a:spLocks noChangeArrowheads="1"/>
          </p:cNvSpPr>
          <p:nvPr/>
        </p:nvSpPr>
        <p:spPr bwMode="auto">
          <a:xfrm>
            <a:off x="571500" y="4457700"/>
            <a:ext cx="112713" cy="223838"/>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0</a:t>
            </a:r>
            <a:endParaRPr lang="en-US" sz="2300"/>
          </a:p>
        </p:txBody>
      </p:sp>
      <p:sp>
        <p:nvSpPr>
          <p:cNvPr id="16498" name="Text Box 114"/>
          <p:cNvSpPr txBox="1">
            <a:spLocks noChangeArrowheads="1"/>
          </p:cNvSpPr>
          <p:nvPr/>
        </p:nvSpPr>
        <p:spPr bwMode="auto">
          <a:xfrm>
            <a:off x="419100" y="3924300"/>
            <a:ext cx="269875" cy="284163"/>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10</a:t>
            </a:r>
            <a:endParaRPr lang="en-US" sz="2300"/>
          </a:p>
        </p:txBody>
      </p:sp>
      <p:sp>
        <p:nvSpPr>
          <p:cNvPr id="16499" name="Text Box 115"/>
          <p:cNvSpPr txBox="1">
            <a:spLocks noChangeArrowheads="1"/>
          </p:cNvSpPr>
          <p:nvPr/>
        </p:nvSpPr>
        <p:spPr bwMode="auto">
          <a:xfrm>
            <a:off x="442913" y="3462338"/>
            <a:ext cx="246062" cy="2730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20</a:t>
            </a:r>
            <a:endParaRPr lang="en-US" sz="2300"/>
          </a:p>
        </p:txBody>
      </p:sp>
      <p:sp>
        <p:nvSpPr>
          <p:cNvPr id="16500" name="Text Box 116"/>
          <p:cNvSpPr txBox="1">
            <a:spLocks noChangeArrowheads="1"/>
          </p:cNvSpPr>
          <p:nvPr/>
        </p:nvSpPr>
        <p:spPr bwMode="auto">
          <a:xfrm>
            <a:off x="419100" y="3003550"/>
            <a:ext cx="269875" cy="2603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30</a:t>
            </a:r>
            <a:endParaRPr lang="en-US" sz="2300"/>
          </a:p>
        </p:txBody>
      </p:sp>
      <p:sp>
        <p:nvSpPr>
          <p:cNvPr id="16501" name="Text Box 117"/>
          <p:cNvSpPr txBox="1">
            <a:spLocks noChangeArrowheads="1"/>
          </p:cNvSpPr>
          <p:nvPr/>
        </p:nvSpPr>
        <p:spPr bwMode="auto">
          <a:xfrm>
            <a:off x="442913" y="2506663"/>
            <a:ext cx="306387" cy="284162"/>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40</a:t>
            </a:r>
            <a:endParaRPr lang="en-US" sz="2300"/>
          </a:p>
        </p:txBody>
      </p:sp>
      <p:sp>
        <p:nvSpPr>
          <p:cNvPr id="16502" name="Text Box 118"/>
          <p:cNvSpPr txBox="1">
            <a:spLocks noChangeArrowheads="1"/>
          </p:cNvSpPr>
          <p:nvPr/>
        </p:nvSpPr>
        <p:spPr bwMode="auto">
          <a:xfrm>
            <a:off x="466725" y="2081213"/>
            <a:ext cx="319088" cy="249237"/>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a:solidFill>
                  <a:srgbClr val="000000"/>
                </a:solidFill>
              </a:rPr>
              <a:t>50</a:t>
            </a:r>
            <a:endParaRPr lang="en-US" sz="2300"/>
          </a:p>
        </p:txBody>
      </p:sp>
      <p:sp>
        <p:nvSpPr>
          <p:cNvPr id="16503" name="Text Box 119"/>
          <p:cNvSpPr txBox="1">
            <a:spLocks noChangeArrowheads="1"/>
          </p:cNvSpPr>
          <p:nvPr/>
        </p:nvSpPr>
        <p:spPr bwMode="auto">
          <a:xfrm>
            <a:off x="3306763" y="4908550"/>
            <a:ext cx="965200" cy="273050"/>
          </a:xfrm>
          <a:prstGeom prst="rect">
            <a:avLst/>
          </a:prstGeom>
          <a:noFill/>
          <a:ln w="9525">
            <a:noFill/>
            <a:miter lim="800000"/>
            <a:headEnd/>
            <a:tailEnd/>
          </a:ln>
        </p:spPr>
        <p:txBody>
          <a:bodyPr lIns="0" tIns="0" rIns="0" bIns="0"/>
          <a:lstStyle/>
          <a:p>
            <a:pPr algn="ctr" defTabSz="709613">
              <a:buClr>
                <a:srgbClr val="810000"/>
              </a:buClr>
              <a:buSzPct val="90000"/>
              <a:buFont typeface="Monotype Sorts" pitchFamily="2" charset="2"/>
              <a:buNone/>
            </a:pPr>
            <a:r>
              <a:rPr lang="en-US" sz="1500" b="1">
                <a:solidFill>
                  <a:srgbClr val="000000"/>
                </a:solidFill>
              </a:rPr>
              <a:t>Ti</a:t>
            </a:r>
            <a:r>
              <a:rPr lang="es-MX" sz="1500" b="1">
                <a:solidFill>
                  <a:srgbClr val="000000"/>
                </a:solidFill>
              </a:rPr>
              <a:t>empo</a:t>
            </a:r>
            <a:endParaRPr lang="en-US" sz="2300" b="1"/>
          </a:p>
        </p:txBody>
      </p:sp>
      <p:sp>
        <p:nvSpPr>
          <p:cNvPr id="16504" name="Text Box 120"/>
          <p:cNvSpPr txBox="1">
            <a:spLocks noChangeArrowheads="1"/>
          </p:cNvSpPr>
          <p:nvPr/>
        </p:nvSpPr>
        <p:spPr bwMode="auto">
          <a:xfrm>
            <a:off x="474663" y="1797050"/>
            <a:ext cx="533400" cy="247650"/>
          </a:xfrm>
          <a:prstGeom prst="rect">
            <a:avLst/>
          </a:prstGeom>
          <a:noFill/>
          <a:ln w="9525">
            <a:noFill/>
            <a:miter lim="800000"/>
            <a:headEnd/>
            <a:tailEnd/>
          </a:ln>
        </p:spPr>
        <p:txBody>
          <a:bodyPr lIns="0" tIns="0" rIns="0" bIns="0"/>
          <a:lstStyle/>
          <a:p>
            <a:pPr defTabSz="709613">
              <a:buClr>
                <a:srgbClr val="810000"/>
              </a:buClr>
              <a:buSzPct val="90000"/>
              <a:buFont typeface="Monotype Sorts" pitchFamily="2" charset="2"/>
              <a:buNone/>
            </a:pPr>
            <a:r>
              <a:rPr lang="en-US" sz="1500" b="1">
                <a:solidFill>
                  <a:srgbClr val="000000"/>
                </a:solidFill>
              </a:rPr>
              <a:t>m³/h</a:t>
            </a:r>
            <a:endParaRPr lang="en-US" sz="2300" b="1"/>
          </a:p>
        </p:txBody>
      </p:sp>
      <p:sp>
        <p:nvSpPr>
          <p:cNvPr id="16505" name="Line 124"/>
          <p:cNvSpPr>
            <a:spLocks noChangeShapeType="1"/>
          </p:cNvSpPr>
          <p:nvPr/>
        </p:nvSpPr>
        <p:spPr bwMode="auto">
          <a:xfrm>
            <a:off x="773113" y="2413000"/>
            <a:ext cx="5980112" cy="0"/>
          </a:xfrm>
          <a:prstGeom prst="line">
            <a:avLst/>
          </a:prstGeom>
          <a:noFill/>
          <a:ln w="28575">
            <a:solidFill>
              <a:srgbClr val="14CC40"/>
            </a:solidFill>
            <a:prstDash val="dash"/>
            <a:round/>
            <a:headEnd/>
            <a:tailEnd/>
          </a:ln>
        </p:spPr>
        <p:txBody>
          <a:bodyPr lIns="0" tIns="0" rIns="0" bIns="0"/>
          <a:lstStyle/>
          <a:p>
            <a:endParaRPr lang="es-ES_tradnl"/>
          </a:p>
        </p:txBody>
      </p:sp>
      <p:sp>
        <p:nvSpPr>
          <p:cNvPr id="16506" name="AutoShape 125"/>
          <p:cNvSpPr>
            <a:spLocks noChangeArrowheads="1"/>
          </p:cNvSpPr>
          <p:nvPr/>
        </p:nvSpPr>
        <p:spPr bwMode="auto">
          <a:xfrm>
            <a:off x="1266825" y="3505200"/>
            <a:ext cx="631825" cy="457200"/>
          </a:xfrm>
          <a:prstGeom prst="wedgeRoundRectCallout">
            <a:avLst>
              <a:gd name="adj1" fmla="val 18981"/>
              <a:gd name="adj2" fmla="val 116667"/>
              <a:gd name="adj3" fmla="val 16667"/>
            </a:avLst>
          </a:prstGeom>
          <a:solidFill>
            <a:srgbClr val="3333FF"/>
          </a:solidFill>
          <a:ln w="9525">
            <a:solidFill>
              <a:schemeClr val="tx1"/>
            </a:solidFill>
            <a:miter lim="800000"/>
            <a:headEnd/>
            <a:tailEnd/>
          </a:ln>
        </p:spPr>
        <p:txBody>
          <a:bodyPr lIns="0" tIns="0" rIns="0" bIns="0"/>
          <a:lstStyle/>
          <a:p>
            <a:pPr algn="ctr"/>
            <a:endParaRPr lang="es-ES" b="1">
              <a:solidFill>
                <a:srgbClr val="003300"/>
              </a:solidFill>
            </a:endParaRPr>
          </a:p>
        </p:txBody>
      </p:sp>
      <p:sp>
        <p:nvSpPr>
          <p:cNvPr id="16507" name="AutoShape 126"/>
          <p:cNvSpPr>
            <a:spLocks noChangeArrowheads="1"/>
          </p:cNvSpPr>
          <p:nvPr/>
        </p:nvSpPr>
        <p:spPr bwMode="auto">
          <a:xfrm>
            <a:off x="2744788" y="1600200"/>
            <a:ext cx="633412" cy="457200"/>
          </a:xfrm>
          <a:prstGeom prst="wedgeRoundRectCallout">
            <a:avLst>
              <a:gd name="adj1" fmla="val -25463"/>
              <a:gd name="adj2" fmla="val 105556"/>
              <a:gd name="adj3" fmla="val 16667"/>
            </a:avLst>
          </a:prstGeom>
          <a:solidFill>
            <a:srgbClr val="14CC40"/>
          </a:solidFill>
          <a:ln w="9525">
            <a:solidFill>
              <a:schemeClr val="tx1"/>
            </a:solidFill>
            <a:miter lim="800000"/>
            <a:headEnd/>
            <a:tailEnd/>
          </a:ln>
        </p:spPr>
        <p:txBody>
          <a:bodyPr lIns="0" tIns="0" rIns="0" bIns="0"/>
          <a:lstStyle/>
          <a:p>
            <a:pPr algn="ctr"/>
            <a:endParaRPr lang="es-ES" b="1">
              <a:solidFill>
                <a:srgbClr val="003300"/>
              </a:solidFill>
            </a:endParaRPr>
          </a:p>
        </p:txBody>
      </p:sp>
      <p:sp>
        <p:nvSpPr>
          <p:cNvPr id="16508" name="Rectangle 127"/>
          <p:cNvSpPr>
            <a:spLocks noChangeArrowheads="1"/>
          </p:cNvSpPr>
          <p:nvPr/>
        </p:nvSpPr>
        <p:spPr bwMode="auto">
          <a:xfrm>
            <a:off x="2886075" y="1752600"/>
            <a:ext cx="350838" cy="228600"/>
          </a:xfrm>
          <a:prstGeom prst="rect">
            <a:avLst/>
          </a:prstGeom>
          <a:noFill/>
          <a:ln w="9525">
            <a:noFill/>
            <a:miter lim="800000"/>
            <a:headEnd/>
            <a:tailEnd/>
          </a:ln>
        </p:spPr>
        <p:txBody>
          <a:bodyPr wrap="none" lIns="0" tIns="0" rIns="0" bIns="0" anchor="ctr"/>
          <a:lstStyle/>
          <a:p>
            <a:pPr algn="ctr"/>
            <a:r>
              <a:rPr lang="es-MX" sz="1600" b="1">
                <a:solidFill>
                  <a:schemeClr val="bg1"/>
                </a:solidFill>
              </a:rPr>
              <a:t>Qmax</a:t>
            </a:r>
            <a:endParaRPr lang="en-US" sz="1600" b="1">
              <a:solidFill>
                <a:schemeClr val="bg1"/>
              </a:solidFill>
            </a:endParaRPr>
          </a:p>
        </p:txBody>
      </p:sp>
      <p:sp>
        <p:nvSpPr>
          <p:cNvPr id="16509" name="Rectangle 128"/>
          <p:cNvSpPr>
            <a:spLocks noChangeArrowheads="1"/>
          </p:cNvSpPr>
          <p:nvPr/>
        </p:nvSpPr>
        <p:spPr bwMode="auto">
          <a:xfrm>
            <a:off x="1406525" y="3581400"/>
            <a:ext cx="352425" cy="228600"/>
          </a:xfrm>
          <a:prstGeom prst="rect">
            <a:avLst/>
          </a:prstGeom>
          <a:noFill/>
          <a:ln w="9525">
            <a:noFill/>
            <a:miter lim="800000"/>
            <a:headEnd/>
            <a:tailEnd/>
          </a:ln>
        </p:spPr>
        <p:txBody>
          <a:bodyPr wrap="none" lIns="0" tIns="0" rIns="0" bIns="0" anchor="ctr"/>
          <a:lstStyle/>
          <a:p>
            <a:pPr algn="ctr"/>
            <a:r>
              <a:rPr lang="es-MX" sz="1600" b="1">
                <a:solidFill>
                  <a:schemeClr val="bg1"/>
                </a:solidFill>
              </a:rPr>
              <a:t>Qmin</a:t>
            </a:r>
            <a:endParaRPr lang="en-US" sz="1600" b="1">
              <a:solidFill>
                <a:schemeClr val="bg1"/>
              </a:solidFill>
            </a:endParaRPr>
          </a:p>
        </p:txBody>
      </p:sp>
      <p:sp>
        <p:nvSpPr>
          <p:cNvPr id="16510" name="Line 131"/>
          <p:cNvSpPr>
            <a:spLocks noChangeShapeType="1"/>
          </p:cNvSpPr>
          <p:nvPr/>
        </p:nvSpPr>
        <p:spPr bwMode="auto">
          <a:xfrm>
            <a:off x="755650" y="2403475"/>
            <a:ext cx="622300" cy="36513"/>
          </a:xfrm>
          <a:prstGeom prst="line">
            <a:avLst/>
          </a:prstGeom>
          <a:noFill/>
          <a:ln w="57150">
            <a:solidFill>
              <a:schemeClr val="tx1"/>
            </a:solidFill>
            <a:round/>
            <a:headEnd/>
            <a:tailEnd/>
          </a:ln>
        </p:spPr>
        <p:txBody>
          <a:bodyPr/>
          <a:lstStyle/>
          <a:p>
            <a:endParaRPr lang="es-ES_tradnl"/>
          </a:p>
        </p:txBody>
      </p:sp>
      <p:sp>
        <p:nvSpPr>
          <p:cNvPr id="16511" name="Line 132"/>
          <p:cNvSpPr>
            <a:spLocks noChangeShapeType="1"/>
          </p:cNvSpPr>
          <p:nvPr/>
        </p:nvSpPr>
        <p:spPr bwMode="auto">
          <a:xfrm>
            <a:off x="1341438" y="2609850"/>
            <a:ext cx="474662" cy="11113"/>
          </a:xfrm>
          <a:prstGeom prst="line">
            <a:avLst/>
          </a:prstGeom>
          <a:noFill/>
          <a:ln w="57150">
            <a:solidFill>
              <a:schemeClr val="tx1"/>
            </a:solidFill>
            <a:round/>
            <a:headEnd/>
            <a:tailEnd/>
          </a:ln>
        </p:spPr>
        <p:txBody>
          <a:bodyPr/>
          <a:lstStyle/>
          <a:p>
            <a:endParaRPr lang="es-ES_tradnl"/>
          </a:p>
        </p:txBody>
      </p:sp>
      <p:sp>
        <p:nvSpPr>
          <p:cNvPr id="16512" name="Line 133"/>
          <p:cNvSpPr>
            <a:spLocks noChangeShapeType="1"/>
          </p:cNvSpPr>
          <p:nvPr/>
        </p:nvSpPr>
        <p:spPr bwMode="auto">
          <a:xfrm>
            <a:off x="1841500" y="3084513"/>
            <a:ext cx="438150" cy="12700"/>
          </a:xfrm>
          <a:prstGeom prst="line">
            <a:avLst/>
          </a:prstGeom>
          <a:noFill/>
          <a:ln w="57150">
            <a:solidFill>
              <a:schemeClr val="tx1"/>
            </a:solidFill>
            <a:round/>
            <a:headEnd/>
            <a:tailEnd/>
          </a:ln>
        </p:spPr>
        <p:txBody>
          <a:bodyPr/>
          <a:lstStyle/>
          <a:p>
            <a:endParaRPr lang="es-ES_tradnl"/>
          </a:p>
        </p:txBody>
      </p:sp>
      <p:sp>
        <p:nvSpPr>
          <p:cNvPr id="16513" name="Line 134"/>
          <p:cNvSpPr>
            <a:spLocks noChangeShapeType="1"/>
          </p:cNvSpPr>
          <p:nvPr/>
        </p:nvSpPr>
        <p:spPr bwMode="auto">
          <a:xfrm>
            <a:off x="2279650" y="3316288"/>
            <a:ext cx="1073150" cy="25400"/>
          </a:xfrm>
          <a:prstGeom prst="line">
            <a:avLst/>
          </a:prstGeom>
          <a:noFill/>
          <a:ln w="57150">
            <a:solidFill>
              <a:schemeClr val="tx1"/>
            </a:solidFill>
            <a:round/>
            <a:headEnd/>
            <a:tailEnd/>
          </a:ln>
        </p:spPr>
        <p:txBody>
          <a:bodyPr/>
          <a:lstStyle/>
          <a:p>
            <a:endParaRPr lang="es-ES_tradnl"/>
          </a:p>
        </p:txBody>
      </p:sp>
      <p:sp>
        <p:nvSpPr>
          <p:cNvPr id="16514" name="Line 135"/>
          <p:cNvSpPr>
            <a:spLocks noChangeShapeType="1"/>
          </p:cNvSpPr>
          <p:nvPr/>
        </p:nvSpPr>
        <p:spPr bwMode="auto">
          <a:xfrm>
            <a:off x="3340100" y="3548063"/>
            <a:ext cx="768350" cy="36512"/>
          </a:xfrm>
          <a:prstGeom prst="line">
            <a:avLst/>
          </a:prstGeom>
          <a:noFill/>
          <a:ln w="57150">
            <a:solidFill>
              <a:schemeClr val="tx1"/>
            </a:solidFill>
            <a:round/>
            <a:headEnd/>
            <a:tailEnd/>
          </a:ln>
        </p:spPr>
        <p:txBody>
          <a:bodyPr/>
          <a:lstStyle/>
          <a:p>
            <a:endParaRPr lang="es-ES_tradnl"/>
          </a:p>
        </p:txBody>
      </p:sp>
      <p:sp>
        <p:nvSpPr>
          <p:cNvPr id="16515" name="Line 136"/>
          <p:cNvSpPr>
            <a:spLocks noChangeShapeType="1"/>
          </p:cNvSpPr>
          <p:nvPr/>
        </p:nvSpPr>
        <p:spPr bwMode="auto">
          <a:xfrm>
            <a:off x="4108450" y="3803650"/>
            <a:ext cx="2524125" cy="450850"/>
          </a:xfrm>
          <a:prstGeom prst="line">
            <a:avLst/>
          </a:prstGeom>
          <a:noFill/>
          <a:ln w="57150">
            <a:solidFill>
              <a:schemeClr val="tx1"/>
            </a:solidFill>
            <a:round/>
            <a:headEnd/>
            <a:tailEnd/>
          </a:ln>
        </p:spPr>
        <p:txBody>
          <a:bodyPr/>
          <a:lstStyle/>
          <a:p>
            <a:endParaRPr lang="es-ES_tradnl"/>
          </a:p>
        </p:txBody>
      </p:sp>
      <p:sp>
        <p:nvSpPr>
          <p:cNvPr id="16516" name="Line 137"/>
          <p:cNvSpPr>
            <a:spLocks noChangeShapeType="1"/>
          </p:cNvSpPr>
          <p:nvPr/>
        </p:nvSpPr>
        <p:spPr bwMode="auto">
          <a:xfrm>
            <a:off x="1365250" y="2416175"/>
            <a:ext cx="12700" cy="204788"/>
          </a:xfrm>
          <a:prstGeom prst="line">
            <a:avLst/>
          </a:prstGeom>
          <a:noFill/>
          <a:ln w="57150">
            <a:solidFill>
              <a:schemeClr val="tx1"/>
            </a:solidFill>
            <a:round/>
            <a:headEnd/>
            <a:tailEnd/>
          </a:ln>
        </p:spPr>
        <p:txBody>
          <a:bodyPr/>
          <a:lstStyle/>
          <a:p>
            <a:endParaRPr lang="es-ES_tradnl"/>
          </a:p>
        </p:txBody>
      </p:sp>
      <p:sp>
        <p:nvSpPr>
          <p:cNvPr id="16517" name="Line 138"/>
          <p:cNvSpPr>
            <a:spLocks noChangeShapeType="1"/>
          </p:cNvSpPr>
          <p:nvPr/>
        </p:nvSpPr>
        <p:spPr bwMode="auto">
          <a:xfrm>
            <a:off x="1779588" y="2620963"/>
            <a:ext cx="73025" cy="463550"/>
          </a:xfrm>
          <a:prstGeom prst="line">
            <a:avLst/>
          </a:prstGeom>
          <a:noFill/>
          <a:ln w="57150">
            <a:solidFill>
              <a:schemeClr val="tx1"/>
            </a:solidFill>
            <a:round/>
            <a:headEnd/>
            <a:tailEnd/>
          </a:ln>
        </p:spPr>
        <p:txBody>
          <a:bodyPr/>
          <a:lstStyle/>
          <a:p>
            <a:endParaRPr lang="es-ES_tradnl"/>
          </a:p>
        </p:txBody>
      </p:sp>
      <p:sp>
        <p:nvSpPr>
          <p:cNvPr id="16518" name="Line 139"/>
          <p:cNvSpPr>
            <a:spLocks noChangeShapeType="1"/>
          </p:cNvSpPr>
          <p:nvPr/>
        </p:nvSpPr>
        <p:spPr bwMode="auto">
          <a:xfrm>
            <a:off x="2255838" y="3097213"/>
            <a:ext cx="49212" cy="231775"/>
          </a:xfrm>
          <a:prstGeom prst="line">
            <a:avLst/>
          </a:prstGeom>
          <a:noFill/>
          <a:ln w="57150">
            <a:solidFill>
              <a:schemeClr val="tx1"/>
            </a:solidFill>
            <a:round/>
            <a:headEnd/>
            <a:tailEnd/>
          </a:ln>
        </p:spPr>
        <p:txBody>
          <a:bodyPr/>
          <a:lstStyle/>
          <a:p>
            <a:endParaRPr lang="es-ES_tradnl"/>
          </a:p>
        </p:txBody>
      </p:sp>
      <p:sp>
        <p:nvSpPr>
          <p:cNvPr id="16519" name="Line 140"/>
          <p:cNvSpPr>
            <a:spLocks noChangeShapeType="1"/>
          </p:cNvSpPr>
          <p:nvPr/>
        </p:nvSpPr>
        <p:spPr bwMode="auto">
          <a:xfrm>
            <a:off x="3328988" y="3316288"/>
            <a:ext cx="11112" cy="244475"/>
          </a:xfrm>
          <a:prstGeom prst="line">
            <a:avLst/>
          </a:prstGeom>
          <a:noFill/>
          <a:ln w="57150">
            <a:solidFill>
              <a:schemeClr val="tx1"/>
            </a:solidFill>
            <a:round/>
            <a:headEnd/>
            <a:tailEnd/>
          </a:ln>
        </p:spPr>
        <p:txBody>
          <a:bodyPr/>
          <a:lstStyle/>
          <a:p>
            <a:endParaRPr lang="es-ES_tradnl"/>
          </a:p>
        </p:txBody>
      </p:sp>
      <p:sp>
        <p:nvSpPr>
          <p:cNvPr id="16520" name="Line 141"/>
          <p:cNvSpPr>
            <a:spLocks noChangeShapeType="1"/>
          </p:cNvSpPr>
          <p:nvPr/>
        </p:nvSpPr>
        <p:spPr bwMode="auto">
          <a:xfrm>
            <a:off x="4084638" y="3584575"/>
            <a:ext cx="49212" cy="231775"/>
          </a:xfrm>
          <a:prstGeom prst="line">
            <a:avLst/>
          </a:prstGeom>
          <a:noFill/>
          <a:ln w="57150">
            <a:solidFill>
              <a:schemeClr val="tx1"/>
            </a:solidFill>
            <a:round/>
            <a:headEnd/>
            <a:tailEnd/>
          </a:ln>
        </p:spPr>
        <p:txBody>
          <a:bodyPr/>
          <a:lstStyle/>
          <a:p>
            <a:endParaRPr lang="es-ES_tradnl"/>
          </a:p>
        </p:txBody>
      </p:sp>
      <p:sp>
        <p:nvSpPr>
          <p:cNvPr id="16521" name="Line 142"/>
          <p:cNvSpPr>
            <a:spLocks noChangeShapeType="1"/>
          </p:cNvSpPr>
          <p:nvPr/>
        </p:nvSpPr>
        <p:spPr bwMode="auto">
          <a:xfrm>
            <a:off x="1384300" y="1739900"/>
            <a:ext cx="0" cy="4368800"/>
          </a:xfrm>
          <a:prstGeom prst="line">
            <a:avLst/>
          </a:prstGeom>
          <a:noFill/>
          <a:ln w="28575">
            <a:solidFill>
              <a:schemeClr val="tx1"/>
            </a:solidFill>
            <a:prstDash val="lgDashDot"/>
            <a:round/>
            <a:headEnd/>
            <a:tailEnd/>
          </a:ln>
        </p:spPr>
        <p:txBody>
          <a:bodyPr/>
          <a:lstStyle/>
          <a:p>
            <a:endParaRPr lang="es-ES_tradnl"/>
          </a:p>
        </p:txBody>
      </p:sp>
      <p:sp>
        <p:nvSpPr>
          <p:cNvPr id="16522" name="Line 144"/>
          <p:cNvSpPr>
            <a:spLocks noChangeShapeType="1"/>
          </p:cNvSpPr>
          <p:nvPr/>
        </p:nvSpPr>
        <p:spPr bwMode="auto">
          <a:xfrm>
            <a:off x="4140200" y="1739900"/>
            <a:ext cx="0" cy="4368800"/>
          </a:xfrm>
          <a:prstGeom prst="line">
            <a:avLst/>
          </a:prstGeom>
          <a:noFill/>
          <a:ln w="28575">
            <a:solidFill>
              <a:schemeClr val="tx1"/>
            </a:solidFill>
            <a:prstDash val="lgDashDot"/>
            <a:round/>
            <a:headEnd/>
            <a:tailEnd/>
          </a:ln>
        </p:spPr>
        <p:txBody>
          <a:bodyPr/>
          <a:lstStyle/>
          <a:p>
            <a:endParaRPr lang="es-ES_tradnl"/>
          </a:p>
        </p:txBody>
      </p:sp>
      <p:sp>
        <p:nvSpPr>
          <p:cNvPr id="16523" name="Line 145"/>
          <p:cNvSpPr>
            <a:spLocks noChangeShapeType="1"/>
          </p:cNvSpPr>
          <p:nvPr/>
        </p:nvSpPr>
        <p:spPr bwMode="auto">
          <a:xfrm>
            <a:off x="6642100" y="1752600"/>
            <a:ext cx="0" cy="4368800"/>
          </a:xfrm>
          <a:prstGeom prst="line">
            <a:avLst/>
          </a:prstGeom>
          <a:noFill/>
          <a:ln w="28575">
            <a:solidFill>
              <a:schemeClr val="tx1"/>
            </a:solidFill>
            <a:prstDash val="lgDashDot"/>
            <a:round/>
            <a:headEnd/>
            <a:tailEnd/>
          </a:ln>
        </p:spPr>
        <p:txBody>
          <a:bodyPr/>
          <a:lstStyle/>
          <a:p>
            <a:endParaRPr lang="es-ES_tradnl"/>
          </a:p>
        </p:txBody>
      </p:sp>
      <p:sp>
        <p:nvSpPr>
          <p:cNvPr id="16524" name="Line 146"/>
          <p:cNvSpPr>
            <a:spLocks noChangeShapeType="1"/>
          </p:cNvSpPr>
          <p:nvPr/>
        </p:nvSpPr>
        <p:spPr bwMode="auto">
          <a:xfrm flipH="1">
            <a:off x="266700" y="3822700"/>
            <a:ext cx="7035800" cy="0"/>
          </a:xfrm>
          <a:prstGeom prst="line">
            <a:avLst/>
          </a:prstGeom>
          <a:noFill/>
          <a:ln w="28575">
            <a:solidFill>
              <a:schemeClr val="tx1"/>
            </a:solidFill>
            <a:prstDash val="sysDot"/>
            <a:round/>
            <a:headEnd/>
            <a:tailEnd/>
          </a:ln>
        </p:spPr>
        <p:txBody>
          <a:bodyPr/>
          <a:lstStyle/>
          <a:p>
            <a:endParaRPr lang="es-ES_tradnl"/>
          </a:p>
        </p:txBody>
      </p:sp>
      <p:sp>
        <p:nvSpPr>
          <p:cNvPr id="16525" name="Text Box 147"/>
          <p:cNvSpPr txBox="1">
            <a:spLocks noChangeArrowheads="1"/>
          </p:cNvSpPr>
          <p:nvPr/>
        </p:nvSpPr>
        <p:spPr bwMode="auto">
          <a:xfrm>
            <a:off x="4152900" y="5765800"/>
            <a:ext cx="2336800" cy="457200"/>
          </a:xfrm>
          <a:prstGeom prst="rect">
            <a:avLst/>
          </a:prstGeom>
          <a:noFill/>
          <a:ln w="9525">
            <a:noFill/>
            <a:miter lim="800000"/>
            <a:headEnd/>
            <a:tailEnd/>
          </a:ln>
        </p:spPr>
        <p:txBody>
          <a:bodyPr>
            <a:spAutoFit/>
          </a:bodyPr>
          <a:lstStyle/>
          <a:p>
            <a:pPr>
              <a:spcBef>
                <a:spcPct val="50000"/>
              </a:spcBef>
            </a:pPr>
            <a:r>
              <a:rPr lang="es-AR" sz="1200" b="1">
                <a:solidFill>
                  <a:srgbClr val="0033CC"/>
                </a:solidFill>
              </a:rPr>
              <a:t>Durante 10 horas el máximo caudal será </a:t>
            </a:r>
            <a:r>
              <a:rPr lang="es-AR" sz="1200" b="1" u="sng">
                <a:solidFill>
                  <a:srgbClr val="0033CC"/>
                </a:solidFill>
              </a:rPr>
              <a:t>15 m</a:t>
            </a:r>
            <a:r>
              <a:rPr lang="es-AR" sz="1200" b="1" u="sng" baseline="30000">
                <a:solidFill>
                  <a:srgbClr val="0033CC"/>
                </a:solidFill>
              </a:rPr>
              <a:t>3</a:t>
            </a:r>
            <a:r>
              <a:rPr lang="es-AR" sz="1200" b="1" u="sng">
                <a:solidFill>
                  <a:srgbClr val="0033CC"/>
                </a:solidFill>
              </a:rPr>
              <a:t>/h </a:t>
            </a:r>
            <a:r>
              <a:rPr lang="es-AR" sz="1200" b="1" u="sng">
                <a:solidFill>
                  <a:srgbClr val="0033CC"/>
                </a:solidFill>
                <a:sym typeface="Wingdings" pitchFamily="2" charset="2"/>
              </a:rPr>
              <a:t> CR15</a:t>
            </a:r>
            <a:r>
              <a:rPr lang="es-AR" sz="1200" b="1">
                <a:solidFill>
                  <a:srgbClr val="0033CC"/>
                </a:solidFill>
              </a:rPr>
              <a:t> </a:t>
            </a:r>
            <a:endParaRPr lang="en-US" sz="1200" b="1">
              <a:solidFill>
                <a:srgbClr val="0033CC"/>
              </a:solidFill>
            </a:endParaRPr>
          </a:p>
        </p:txBody>
      </p:sp>
      <p:sp>
        <p:nvSpPr>
          <p:cNvPr id="16526" name="Text Box 148"/>
          <p:cNvSpPr txBox="1">
            <a:spLocks noChangeArrowheads="1"/>
          </p:cNvSpPr>
          <p:nvPr/>
        </p:nvSpPr>
        <p:spPr bwMode="auto">
          <a:xfrm>
            <a:off x="0" y="5537200"/>
            <a:ext cx="1422400" cy="639763"/>
          </a:xfrm>
          <a:prstGeom prst="rect">
            <a:avLst/>
          </a:prstGeom>
          <a:noFill/>
          <a:ln w="9525">
            <a:noFill/>
            <a:miter lim="800000"/>
            <a:headEnd/>
            <a:tailEnd/>
          </a:ln>
        </p:spPr>
        <p:txBody>
          <a:bodyPr>
            <a:spAutoFit/>
          </a:bodyPr>
          <a:lstStyle/>
          <a:p>
            <a:pPr>
              <a:spcBef>
                <a:spcPct val="50000"/>
              </a:spcBef>
            </a:pPr>
            <a:r>
              <a:rPr lang="es-AR" sz="1200" b="1">
                <a:solidFill>
                  <a:srgbClr val="0033CC"/>
                </a:solidFill>
              </a:rPr>
              <a:t>Durante sólo 3 h   necesitamos    </a:t>
            </a:r>
            <a:r>
              <a:rPr lang="es-AR" sz="1200" b="1" u="sng">
                <a:solidFill>
                  <a:srgbClr val="0033CC"/>
                </a:solidFill>
              </a:rPr>
              <a:t>45 m</a:t>
            </a:r>
            <a:r>
              <a:rPr lang="es-AR" sz="1200" b="1" u="sng" baseline="30000">
                <a:solidFill>
                  <a:srgbClr val="0033CC"/>
                </a:solidFill>
              </a:rPr>
              <a:t>3</a:t>
            </a:r>
            <a:r>
              <a:rPr lang="es-AR" sz="1200" b="1" u="sng">
                <a:solidFill>
                  <a:srgbClr val="0033CC"/>
                </a:solidFill>
              </a:rPr>
              <a:t>/h </a:t>
            </a:r>
            <a:r>
              <a:rPr lang="es-AR" sz="1200" b="1" u="sng">
                <a:solidFill>
                  <a:srgbClr val="0033CC"/>
                </a:solidFill>
                <a:sym typeface="Wingdings" pitchFamily="2" charset="2"/>
              </a:rPr>
              <a:t> CR45</a:t>
            </a:r>
            <a:r>
              <a:rPr lang="es-AR" sz="1200" b="1">
                <a:solidFill>
                  <a:srgbClr val="0033CC"/>
                </a:solidFill>
              </a:rPr>
              <a:t> </a:t>
            </a:r>
            <a:endParaRPr lang="en-US" sz="1200" b="1">
              <a:solidFill>
                <a:srgbClr val="0033CC"/>
              </a:solidFill>
            </a:endParaRPr>
          </a:p>
        </p:txBody>
      </p:sp>
      <p:sp>
        <p:nvSpPr>
          <p:cNvPr id="16527" name="Text Box 149"/>
          <p:cNvSpPr txBox="1">
            <a:spLocks noChangeArrowheads="1"/>
          </p:cNvSpPr>
          <p:nvPr/>
        </p:nvSpPr>
        <p:spPr bwMode="auto">
          <a:xfrm>
            <a:off x="203200" y="5080000"/>
            <a:ext cx="965200" cy="457200"/>
          </a:xfrm>
          <a:prstGeom prst="rect">
            <a:avLst/>
          </a:prstGeom>
          <a:noFill/>
          <a:ln w="9525">
            <a:noFill/>
            <a:miter lim="800000"/>
            <a:headEnd/>
            <a:tailEnd/>
          </a:ln>
        </p:spPr>
        <p:txBody>
          <a:bodyPr>
            <a:spAutoFit/>
          </a:bodyPr>
          <a:lstStyle/>
          <a:p>
            <a:pPr algn="ctr">
              <a:spcBef>
                <a:spcPct val="50000"/>
              </a:spcBef>
            </a:pPr>
            <a:r>
              <a:rPr lang="es-AR" sz="1200" b="1" u="sng">
                <a:solidFill>
                  <a:srgbClr val="0033CC"/>
                </a:solidFill>
              </a:rPr>
              <a:t>Caudales Altos</a:t>
            </a:r>
            <a:r>
              <a:rPr lang="es-AR" sz="1200" b="1">
                <a:solidFill>
                  <a:srgbClr val="0033CC"/>
                </a:solidFill>
              </a:rPr>
              <a:t> </a:t>
            </a:r>
            <a:endParaRPr lang="en-US" sz="1200" b="1">
              <a:solidFill>
                <a:srgbClr val="0033CC"/>
              </a:solidFill>
            </a:endParaRPr>
          </a:p>
        </p:txBody>
      </p:sp>
      <p:sp>
        <p:nvSpPr>
          <p:cNvPr id="16528" name="Text Box 150"/>
          <p:cNvSpPr txBox="1">
            <a:spLocks noChangeArrowheads="1"/>
          </p:cNvSpPr>
          <p:nvPr/>
        </p:nvSpPr>
        <p:spPr bwMode="auto">
          <a:xfrm>
            <a:off x="4813300" y="5270500"/>
            <a:ext cx="965200" cy="457200"/>
          </a:xfrm>
          <a:prstGeom prst="rect">
            <a:avLst/>
          </a:prstGeom>
          <a:noFill/>
          <a:ln w="9525">
            <a:noFill/>
            <a:miter lim="800000"/>
            <a:headEnd/>
            <a:tailEnd/>
          </a:ln>
        </p:spPr>
        <p:txBody>
          <a:bodyPr>
            <a:spAutoFit/>
          </a:bodyPr>
          <a:lstStyle/>
          <a:p>
            <a:pPr algn="ctr">
              <a:spcBef>
                <a:spcPct val="50000"/>
              </a:spcBef>
            </a:pPr>
            <a:r>
              <a:rPr lang="es-AR" sz="1200" b="1" u="sng">
                <a:solidFill>
                  <a:srgbClr val="0033CC"/>
                </a:solidFill>
              </a:rPr>
              <a:t>Caudales Bajos</a:t>
            </a:r>
            <a:r>
              <a:rPr lang="es-AR" sz="1200" b="1">
                <a:solidFill>
                  <a:srgbClr val="0033CC"/>
                </a:solidFill>
              </a:rPr>
              <a:t> </a:t>
            </a:r>
            <a:endParaRPr lang="en-US" sz="1200" b="1">
              <a:solidFill>
                <a:srgbClr val="0033CC"/>
              </a:solidFill>
            </a:endParaRPr>
          </a:p>
        </p:txBody>
      </p:sp>
      <p:sp>
        <p:nvSpPr>
          <p:cNvPr id="16529" name="Text Box 151"/>
          <p:cNvSpPr txBox="1">
            <a:spLocks noChangeArrowheads="1"/>
          </p:cNvSpPr>
          <p:nvPr/>
        </p:nvSpPr>
        <p:spPr bwMode="auto">
          <a:xfrm>
            <a:off x="2324100" y="5194300"/>
            <a:ext cx="965200" cy="457200"/>
          </a:xfrm>
          <a:prstGeom prst="rect">
            <a:avLst/>
          </a:prstGeom>
          <a:noFill/>
          <a:ln w="9525">
            <a:noFill/>
            <a:miter lim="800000"/>
            <a:headEnd/>
            <a:tailEnd/>
          </a:ln>
        </p:spPr>
        <p:txBody>
          <a:bodyPr>
            <a:spAutoFit/>
          </a:bodyPr>
          <a:lstStyle/>
          <a:p>
            <a:pPr algn="ctr">
              <a:spcBef>
                <a:spcPct val="50000"/>
              </a:spcBef>
            </a:pPr>
            <a:r>
              <a:rPr lang="es-AR" sz="1200" b="1" u="sng">
                <a:solidFill>
                  <a:srgbClr val="0033CC"/>
                </a:solidFill>
              </a:rPr>
              <a:t>Caudales Medios</a:t>
            </a:r>
            <a:r>
              <a:rPr lang="es-AR" sz="1200" b="1">
                <a:solidFill>
                  <a:srgbClr val="0033CC"/>
                </a:solidFill>
              </a:rPr>
              <a:t> </a:t>
            </a:r>
            <a:endParaRPr lang="en-US" sz="1200" b="1">
              <a:solidFill>
                <a:srgbClr val="0033CC"/>
              </a:solidFill>
            </a:endParaRPr>
          </a:p>
        </p:txBody>
      </p:sp>
      <p:sp>
        <p:nvSpPr>
          <p:cNvPr id="16530" name="Text Box 152"/>
          <p:cNvSpPr txBox="1">
            <a:spLocks noChangeArrowheads="1"/>
          </p:cNvSpPr>
          <p:nvPr/>
        </p:nvSpPr>
        <p:spPr bwMode="auto">
          <a:xfrm>
            <a:off x="1536700" y="5740400"/>
            <a:ext cx="2540000" cy="457200"/>
          </a:xfrm>
          <a:prstGeom prst="rect">
            <a:avLst/>
          </a:prstGeom>
          <a:noFill/>
          <a:ln w="9525">
            <a:noFill/>
            <a:miter lim="800000"/>
            <a:headEnd/>
            <a:tailEnd/>
          </a:ln>
        </p:spPr>
        <p:txBody>
          <a:bodyPr>
            <a:spAutoFit/>
          </a:bodyPr>
          <a:lstStyle/>
          <a:p>
            <a:pPr>
              <a:spcBef>
                <a:spcPct val="50000"/>
              </a:spcBef>
            </a:pPr>
            <a:r>
              <a:rPr lang="es-AR" sz="1200" b="1">
                <a:solidFill>
                  <a:srgbClr val="0033CC"/>
                </a:solidFill>
              </a:rPr>
              <a:t>Durante 11 horas del tiempo necesitamos  de </a:t>
            </a:r>
            <a:r>
              <a:rPr lang="es-AR" sz="1200" b="1" u="sng">
                <a:solidFill>
                  <a:srgbClr val="0033CC"/>
                </a:solidFill>
              </a:rPr>
              <a:t>40 á 25 m</a:t>
            </a:r>
            <a:r>
              <a:rPr lang="es-AR" sz="1200" b="1" u="sng" baseline="30000">
                <a:solidFill>
                  <a:srgbClr val="0033CC"/>
                </a:solidFill>
              </a:rPr>
              <a:t>3</a:t>
            </a:r>
            <a:r>
              <a:rPr lang="es-AR" sz="1200" b="1" u="sng">
                <a:solidFill>
                  <a:srgbClr val="0033CC"/>
                </a:solidFill>
              </a:rPr>
              <a:t>/h </a:t>
            </a:r>
            <a:r>
              <a:rPr lang="es-AR" sz="1200" b="1">
                <a:solidFill>
                  <a:srgbClr val="0033CC"/>
                </a:solidFill>
              </a:rPr>
              <a:t> </a:t>
            </a:r>
            <a:endParaRPr lang="en-US" sz="1200" b="1">
              <a:solidFill>
                <a:srgbClr val="0033CC"/>
              </a:solidFill>
            </a:endParaRPr>
          </a:p>
        </p:txBody>
      </p:sp>
      <p:sp>
        <p:nvSpPr>
          <p:cNvPr id="16531" name="Text Box 154"/>
          <p:cNvSpPr txBox="1">
            <a:spLocks noChangeArrowheads="1"/>
          </p:cNvSpPr>
          <p:nvPr/>
        </p:nvSpPr>
        <p:spPr bwMode="auto">
          <a:xfrm>
            <a:off x="6896100" y="2184400"/>
            <a:ext cx="1866900" cy="1212850"/>
          </a:xfrm>
          <a:prstGeom prst="rect">
            <a:avLst/>
          </a:prstGeom>
          <a:solidFill>
            <a:srgbClr val="0033CC"/>
          </a:solidFill>
          <a:ln w="57150" cmpd="thickThin">
            <a:solidFill>
              <a:schemeClr val="tx1"/>
            </a:solidFill>
            <a:miter lim="800000"/>
            <a:headEnd/>
            <a:tailEnd/>
          </a:ln>
        </p:spPr>
        <p:txBody>
          <a:bodyPr>
            <a:spAutoFit/>
          </a:bodyPr>
          <a:lstStyle/>
          <a:p>
            <a:pPr>
              <a:spcBef>
                <a:spcPct val="50000"/>
              </a:spcBef>
            </a:pPr>
            <a:r>
              <a:rPr lang="es-AR" sz="1400" b="1">
                <a:solidFill>
                  <a:schemeClr val="bg1"/>
                </a:solidFill>
              </a:rPr>
              <a:t>¿Quiere decir que con un sistema “Hydro” de 3 CR15 resolvemos el problema?</a:t>
            </a:r>
            <a:endParaRPr lang="en-US" sz="1400" b="1">
              <a:solidFill>
                <a:schemeClr val="bg1"/>
              </a:solidFill>
            </a:endParaRPr>
          </a:p>
        </p:txBody>
      </p:sp>
      <p:sp>
        <p:nvSpPr>
          <p:cNvPr id="16532" name="Text Box 155"/>
          <p:cNvSpPr txBox="1">
            <a:spLocks noChangeArrowheads="1"/>
          </p:cNvSpPr>
          <p:nvPr/>
        </p:nvSpPr>
        <p:spPr bwMode="auto">
          <a:xfrm>
            <a:off x="6896100" y="4064000"/>
            <a:ext cx="1866900" cy="1000125"/>
          </a:xfrm>
          <a:prstGeom prst="rect">
            <a:avLst/>
          </a:prstGeom>
          <a:solidFill>
            <a:srgbClr val="0033CC"/>
          </a:solidFill>
          <a:ln w="57150" cmpd="thickThin">
            <a:solidFill>
              <a:schemeClr val="tx1"/>
            </a:solidFill>
            <a:miter lim="800000"/>
            <a:headEnd/>
            <a:tailEnd/>
          </a:ln>
        </p:spPr>
        <p:txBody>
          <a:bodyPr>
            <a:spAutoFit/>
          </a:bodyPr>
          <a:lstStyle/>
          <a:p>
            <a:pPr>
              <a:spcBef>
                <a:spcPct val="50000"/>
              </a:spcBef>
            </a:pPr>
            <a:r>
              <a:rPr lang="es-AR" sz="1400" b="1">
                <a:solidFill>
                  <a:schemeClr val="bg1"/>
                </a:solidFill>
              </a:rPr>
              <a:t>¿Y si utlizamos un sistema “Hydro” de 2 CR: 1 CR32 + 1 CR15, es mejor? </a:t>
            </a:r>
            <a:endParaRPr lang="en-US" sz="1400" b="1">
              <a:solidFill>
                <a:schemeClr val="bg1"/>
              </a:solidFill>
            </a:endParaRPr>
          </a:p>
        </p:txBody>
      </p:sp>
      <p:sp>
        <p:nvSpPr>
          <p:cNvPr id="16533" name="Text Box 156"/>
          <p:cNvSpPr txBox="1">
            <a:spLocks noChangeArrowheads="1"/>
          </p:cNvSpPr>
          <p:nvPr/>
        </p:nvSpPr>
        <p:spPr bwMode="auto">
          <a:xfrm>
            <a:off x="6896100" y="5308600"/>
            <a:ext cx="1866900" cy="574675"/>
          </a:xfrm>
          <a:prstGeom prst="rect">
            <a:avLst/>
          </a:prstGeom>
          <a:solidFill>
            <a:srgbClr val="0033CC"/>
          </a:solidFill>
          <a:ln w="57150" cmpd="thickThin">
            <a:solidFill>
              <a:schemeClr val="tx1"/>
            </a:solidFill>
            <a:miter lim="800000"/>
            <a:headEnd/>
            <a:tailEnd/>
          </a:ln>
        </p:spPr>
        <p:txBody>
          <a:bodyPr>
            <a:spAutoFit/>
          </a:bodyPr>
          <a:lstStyle/>
          <a:p>
            <a:pPr>
              <a:spcBef>
                <a:spcPct val="50000"/>
              </a:spcBef>
            </a:pPr>
            <a:r>
              <a:rPr lang="es-AR" sz="1400" b="1">
                <a:solidFill>
                  <a:schemeClr val="bg1"/>
                </a:solidFill>
              </a:rPr>
              <a:t>¿Alguna otra idea mejor? </a:t>
            </a:r>
            <a:endParaRPr lang="en-US" sz="1400" b="1">
              <a:solidFill>
                <a:schemeClr val="bg1"/>
              </a:solidFill>
            </a:endParaRPr>
          </a:p>
        </p:txBody>
      </p:sp>
      <p:sp>
        <p:nvSpPr>
          <p:cNvPr id="16534" name="Text Box 157"/>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WordArt 3"/>
          <p:cNvSpPr>
            <a:spLocks noChangeArrowheads="1" noChangeShapeType="1" noTextEdit="1"/>
          </p:cNvSpPr>
          <p:nvPr/>
        </p:nvSpPr>
        <p:spPr bwMode="auto">
          <a:xfrm>
            <a:off x="339725" y="766763"/>
            <a:ext cx="8185150" cy="1641475"/>
          </a:xfrm>
          <a:prstGeom prst="rect">
            <a:avLst/>
          </a:prstGeom>
        </p:spPr>
        <p:txBody>
          <a:bodyPr wrap="none" fromWordArt="1">
            <a:prstTxWarp prst="textSlantUp">
              <a:avLst>
                <a:gd name="adj" fmla="val 32056"/>
              </a:avLst>
            </a:prstTxWarp>
          </a:bodyPr>
          <a:lstStyle/>
          <a:p>
            <a:pPr algn="ctr"/>
            <a:r>
              <a:rPr lang="es-ES_tradnl"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outerShdw>
                </a:effectLst>
                <a:latin typeface="Impact"/>
              </a:rPr>
              <a:t>Guía rápida de cálculo</a:t>
            </a:r>
          </a:p>
        </p:txBody>
      </p:sp>
      <p:sp>
        <p:nvSpPr>
          <p:cNvPr id="17411" name="Text Box 4"/>
          <p:cNvSpPr txBox="1">
            <a:spLocks noChangeArrowheads="1"/>
          </p:cNvSpPr>
          <p:nvPr/>
        </p:nvSpPr>
        <p:spPr bwMode="auto">
          <a:xfrm>
            <a:off x="850900" y="2908300"/>
            <a:ext cx="7848600" cy="2647950"/>
          </a:xfrm>
          <a:prstGeom prst="rect">
            <a:avLst/>
          </a:prstGeom>
          <a:solidFill>
            <a:srgbClr val="0033CC"/>
          </a:solidFill>
          <a:ln w="9525">
            <a:noFill/>
            <a:miter lim="800000"/>
            <a:headEnd/>
            <a:tailEnd/>
          </a:ln>
        </p:spPr>
        <p:txBody>
          <a:bodyPr>
            <a:spAutoFit/>
          </a:bodyPr>
          <a:lstStyle/>
          <a:p>
            <a:pPr>
              <a:spcBef>
                <a:spcPct val="50000"/>
              </a:spcBef>
              <a:buFontTx/>
              <a:buChar char="•"/>
            </a:pPr>
            <a:r>
              <a:rPr lang="es-AR" b="1">
                <a:solidFill>
                  <a:schemeClr val="bg1"/>
                </a:solidFill>
              </a:rPr>
              <a:t> Definir el caudal máximo instantáneo</a:t>
            </a:r>
          </a:p>
          <a:p>
            <a:pPr>
              <a:spcBef>
                <a:spcPct val="50000"/>
              </a:spcBef>
              <a:buFontTx/>
              <a:buChar char="•"/>
            </a:pPr>
            <a:r>
              <a:rPr lang="es-AR" b="1">
                <a:solidFill>
                  <a:schemeClr val="bg1"/>
                </a:solidFill>
              </a:rPr>
              <a:t> Calcular la presión necesaria en el último artefacto</a:t>
            </a:r>
          </a:p>
          <a:p>
            <a:pPr>
              <a:spcBef>
                <a:spcPct val="50000"/>
              </a:spcBef>
              <a:buFontTx/>
              <a:buChar char="•"/>
            </a:pPr>
            <a:r>
              <a:rPr lang="es-AR" b="1">
                <a:solidFill>
                  <a:schemeClr val="bg1"/>
                </a:solidFill>
              </a:rPr>
              <a:t> Definir la presión (aumento de presión) del equipo</a:t>
            </a:r>
          </a:p>
          <a:p>
            <a:pPr>
              <a:spcBef>
                <a:spcPct val="50000"/>
              </a:spcBef>
              <a:buFontTx/>
              <a:buChar char="•"/>
            </a:pPr>
            <a:r>
              <a:rPr lang="es-AR" b="1">
                <a:solidFill>
                  <a:schemeClr val="bg1"/>
                </a:solidFill>
              </a:rPr>
              <a:t> Definir el sistema de presión que se ofrecerá</a:t>
            </a:r>
          </a:p>
          <a:p>
            <a:pPr>
              <a:spcBef>
                <a:spcPct val="50000"/>
              </a:spcBef>
              <a:buFontTx/>
              <a:buChar char="•"/>
            </a:pPr>
            <a:r>
              <a:rPr lang="es-AR" b="1">
                <a:solidFill>
                  <a:schemeClr val="bg1"/>
                </a:solidFill>
              </a:rPr>
              <a:t> Definir los accesorios necesarios</a:t>
            </a:r>
            <a:endParaRPr lang="en-US" b="1">
              <a:solidFill>
                <a:schemeClr val="bg1"/>
              </a:solidFill>
            </a:endParaRPr>
          </a:p>
        </p:txBody>
      </p:sp>
      <p:sp>
        <p:nvSpPr>
          <p:cNvPr id="17412" name="Text Box 5"/>
          <p:cNvSpPr txBox="1">
            <a:spLocks noChangeArrowheads="1"/>
          </p:cNvSpPr>
          <p:nvPr/>
        </p:nvSpPr>
        <p:spPr bwMode="auto">
          <a:xfrm>
            <a:off x="8483600" y="6032500"/>
            <a:ext cx="660400" cy="214313"/>
          </a:xfrm>
          <a:prstGeom prst="rect">
            <a:avLst/>
          </a:prstGeom>
          <a:noFill/>
          <a:ln w="9525">
            <a:noFill/>
            <a:miter lim="800000"/>
            <a:headEnd/>
            <a:tailEnd/>
          </a:ln>
        </p:spPr>
        <p:txBody>
          <a:bodyPr>
            <a:spAutoFit/>
          </a:bodyPr>
          <a:lstStyle/>
          <a:p>
            <a:pPr algn="ctr" eaLnBrk="0" hangingPunct="0"/>
            <a:r>
              <a:rPr lang="en-US" sz="800" b="1"/>
              <a:t>BGA-RB</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endParaRPr lang="en-US" smtClean="0"/>
          </a:p>
        </p:txBody>
      </p:sp>
      <p:pic>
        <p:nvPicPr>
          <p:cNvPr id="18435" name="Picture 3"/>
          <p:cNvPicPr>
            <a:picLocks noChangeAspect="1" noChangeArrowheads="1"/>
          </p:cNvPicPr>
          <p:nvPr/>
        </p:nvPicPr>
        <p:blipFill>
          <a:blip r:embed="rId3" cstate="print"/>
          <a:srcRect/>
          <a:stretch>
            <a:fillRect/>
          </a:stretch>
        </p:blipFill>
        <p:spPr bwMode="auto">
          <a:xfrm>
            <a:off x="0" y="304800"/>
            <a:ext cx="9144000" cy="6172200"/>
          </a:xfrm>
          <a:prstGeom prst="rect">
            <a:avLst/>
          </a:prstGeom>
          <a:noFill/>
          <a:ln w="9525">
            <a:noFill/>
            <a:miter lim="800000"/>
            <a:headEnd/>
            <a:tailEnd/>
          </a:ln>
        </p:spPr>
      </p:pic>
      <p:sp>
        <p:nvSpPr>
          <p:cNvPr id="18436" name="Line 4"/>
          <p:cNvSpPr>
            <a:spLocks noChangeShapeType="1"/>
          </p:cNvSpPr>
          <p:nvPr/>
        </p:nvSpPr>
        <p:spPr bwMode="auto">
          <a:xfrm flipV="1">
            <a:off x="3078163" y="4648200"/>
            <a:ext cx="0" cy="625475"/>
          </a:xfrm>
          <a:prstGeom prst="line">
            <a:avLst/>
          </a:prstGeom>
          <a:noFill/>
          <a:ln w="38100">
            <a:solidFill>
              <a:srgbClr val="FF0000"/>
            </a:solidFill>
            <a:round/>
            <a:headEnd/>
            <a:tailEnd type="triangle" w="med" len="med"/>
          </a:ln>
        </p:spPr>
        <p:txBody>
          <a:bodyPr/>
          <a:lstStyle/>
          <a:p>
            <a:endParaRPr lang="es-ES_tradnl"/>
          </a:p>
        </p:txBody>
      </p:sp>
      <p:sp>
        <p:nvSpPr>
          <p:cNvPr id="18437" name="AutoShape 5"/>
          <p:cNvSpPr>
            <a:spLocks noChangeArrowheads="1"/>
          </p:cNvSpPr>
          <p:nvPr/>
        </p:nvSpPr>
        <p:spPr bwMode="auto">
          <a:xfrm>
            <a:off x="1981200" y="4513263"/>
            <a:ext cx="517525" cy="303212"/>
          </a:xfrm>
          <a:prstGeom prst="rightArrow">
            <a:avLst>
              <a:gd name="adj1" fmla="val 50000"/>
              <a:gd name="adj2" fmla="val 42670"/>
            </a:avLst>
          </a:prstGeom>
          <a:solidFill>
            <a:srgbClr val="FFFF00"/>
          </a:solidFill>
          <a:ln w="28575">
            <a:solidFill>
              <a:srgbClr val="000000"/>
            </a:solidFill>
            <a:miter lim="800000"/>
            <a:headEnd/>
            <a:tailEnd/>
          </a:ln>
        </p:spPr>
        <p:txBody>
          <a:bodyPr wrap="none" anchor="ctr"/>
          <a:lstStyle/>
          <a:p>
            <a:endParaRPr lang="es-ES_tradnl"/>
          </a:p>
        </p:txBody>
      </p:sp>
      <p:sp>
        <p:nvSpPr>
          <p:cNvPr id="18438" name="AutoShape 6"/>
          <p:cNvSpPr>
            <a:spLocks noChangeArrowheads="1"/>
          </p:cNvSpPr>
          <p:nvPr/>
        </p:nvSpPr>
        <p:spPr bwMode="auto">
          <a:xfrm>
            <a:off x="538163" y="3027363"/>
            <a:ext cx="1616075" cy="1355725"/>
          </a:xfrm>
          <a:prstGeom prst="wedgeRoundRectCallout">
            <a:avLst>
              <a:gd name="adj1" fmla="val 93616"/>
              <a:gd name="adj2" fmla="val 69319"/>
              <a:gd name="adj3" fmla="val 16667"/>
            </a:avLst>
          </a:prstGeom>
          <a:solidFill>
            <a:schemeClr val="accent1"/>
          </a:solidFill>
          <a:ln w="9525">
            <a:solidFill>
              <a:schemeClr val="tx1"/>
            </a:solidFill>
            <a:miter lim="800000"/>
            <a:headEnd/>
            <a:tailEnd/>
          </a:ln>
        </p:spPr>
        <p:txBody>
          <a:bodyPr/>
          <a:lstStyle/>
          <a:p>
            <a:pPr algn="ctr"/>
            <a:endParaRPr lang="es-ES"/>
          </a:p>
        </p:txBody>
      </p:sp>
      <p:sp>
        <p:nvSpPr>
          <p:cNvPr id="18439" name="Text Box 7"/>
          <p:cNvSpPr txBox="1">
            <a:spLocks noChangeArrowheads="1"/>
          </p:cNvSpPr>
          <p:nvPr/>
        </p:nvSpPr>
        <p:spPr bwMode="auto">
          <a:xfrm>
            <a:off x="590550" y="3413125"/>
            <a:ext cx="1443038" cy="581025"/>
          </a:xfrm>
          <a:prstGeom prst="rect">
            <a:avLst/>
          </a:prstGeom>
          <a:noFill/>
          <a:ln w="9525">
            <a:noFill/>
            <a:miter lim="800000"/>
            <a:headEnd/>
            <a:tailEnd/>
          </a:ln>
        </p:spPr>
        <p:txBody>
          <a:bodyPr>
            <a:spAutoFit/>
          </a:bodyPr>
          <a:lstStyle/>
          <a:p>
            <a:pPr>
              <a:spcBef>
                <a:spcPct val="50000"/>
              </a:spcBef>
            </a:pPr>
            <a:r>
              <a:rPr lang="es-AR" sz="1600" b="1">
                <a:solidFill>
                  <a:schemeClr val="bg1"/>
                </a:solidFill>
              </a:rPr>
              <a:t>50 baños =&gt; 20 m</a:t>
            </a:r>
            <a:r>
              <a:rPr lang="es-AR" sz="1600" b="1" baseline="30000">
                <a:solidFill>
                  <a:schemeClr val="bg1"/>
                </a:solidFill>
              </a:rPr>
              <a:t>3</a:t>
            </a:r>
            <a:r>
              <a:rPr lang="es-AR" sz="1600" b="1">
                <a:solidFill>
                  <a:schemeClr val="bg1"/>
                </a:solidFill>
              </a:rPr>
              <a:t>/h</a:t>
            </a:r>
            <a:endParaRPr lang="es-ES" sz="1600" b="1">
              <a:solidFill>
                <a:schemeClr val="bg1"/>
              </a:solidFill>
            </a:endParaRPr>
          </a:p>
        </p:txBody>
      </p:sp>
      <p:sp>
        <p:nvSpPr>
          <p:cNvPr id="18440" name="Line 8"/>
          <p:cNvSpPr>
            <a:spLocks noChangeShapeType="1"/>
          </p:cNvSpPr>
          <p:nvPr/>
        </p:nvSpPr>
        <p:spPr bwMode="auto">
          <a:xfrm flipH="1" flipV="1">
            <a:off x="4957763" y="2695575"/>
            <a:ext cx="11112" cy="2562225"/>
          </a:xfrm>
          <a:prstGeom prst="line">
            <a:avLst/>
          </a:prstGeom>
          <a:noFill/>
          <a:ln w="38100">
            <a:solidFill>
              <a:srgbClr val="FF0000"/>
            </a:solidFill>
            <a:round/>
            <a:headEnd/>
            <a:tailEnd type="triangle" w="med" len="med"/>
          </a:ln>
        </p:spPr>
        <p:txBody>
          <a:bodyPr/>
          <a:lstStyle/>
          <a:p>
            <a:endParaRPr lang="es-ES_tradnl"/>
          </a:p>
        </p:txBody>
      </p:sp>
      <p:sp>
        <p:nvSpPr>
          <p:cNvPr id="18441" name="AutoShape 9"/>
          <p:cNvSpPr>
            <a:spLocks noChangeArrowheads="1"/>
          </p:cNvSpPr>
          <p:nvPr/>
        </p:nvSpPr>
        <p:spPr bwMode="auto">
          <a:xfrm>
            <a:off x="515938" y="692150"/>
            <a:ext cx="1616075" cy="1355725"/>
          </a:xfrm>
          <a:prstGeom prst="wedgeRoundRectCallout">
            <a:avLst>
              <a:gd name="adj1" fmla="val 95676"/>
              <a:gd name="adj2" fmla="val 98593"/>
              <a:gd name="adj3" fmla="val 16667"/>
            </a:avLst>
          </a:prstGeom>
          <a:solidFill>
            <a:schemeClr val="accent1"/>
          </a:solidFill>
          <a:ln w="9525">
            <a:solidFill>
              <a:schemeClr val="tx1"/>
            </a:solidFill>
            <a:miter lim="800000"/>
            <a:headEnd/>
            <a:tailEnd/>
          </a:ln>
        </p:spPr>
        <p:txBody>
          <a:bodyPr/>
          <a:lstStyle/>
          <a:p>
            <a:pPr algn="ctr"/>
            <a:endParaRPr lang="es-ES"/>
          </a:p>
        </p:txBody>
      </p:sp>
      <p:sp>
        <p:nvSpPr>
          <p:cNvPr id="18442" name="Line 10"/>
          <p:cNvSpPr>
            <a:spLocks noChangeShapeType="1"/>
          </p:cNvSpPr>
          <p:nvPr/>
        </p:nvSpPr>
        <p:spPr bwMode="auto">
          <a:xfrm flipH="1">
            <a:off x="2874963" y="2706688"/>
            <a:ext cx="2082800" cy="0"/>
          </a:xfrm>
          <a:prstGeom prst="line">
            <a:avLst/>
          </a:prstGeom>
          <a:noFill/>
          <a:ln w="28575">
            <a:solidFill>
              <a:srgbClr val="084A84"/>
            </a:solidFill>
            <a:prstDash val="dash"/>
            <a:round/>
            <a:headEnd/>
            <a:tailEnd/>
          </a:ln>
        </p:spPr>
        <p:txBody>
          <a:bodyPr/>
          <a:lstStyle/>
          <a:p>
            <a:endParaRPr lang="es-ES_tradnl"/>
          </a:p>
        </p:txBody>
      </p:sp>
      <p:sp>
        <p:nvSpPr>
          <p:cNvPr id="18443" name="Text Box 11"/>
          <p:cNvSpPr txBox="1">
            <a:spLocks noChangeArrowheads="1"/>
          </p:cNvSpPr>
          <p:nvPr/>
        </p:nvSpPr>
        <p:spPr bwMode="auto">
          <a:xfrm>
            <a:off x="588963" y="1054100"/>
            <a:ext cx="1443037" cy="581025"/>
          </a:xfrm>
          <a:prstGeom prst="rect">
            <a:avLst/>
          </a:prstGeom>
          <a:noFill/>
          <a:ln w="9525">
            <a:noFill/>
            <a:miter lim="800000"/>
            <a:headEnd/>
            <a:tailEnd/>
          </a:ln>
        </p:spPr>
        <p:txBody>
          <a:bodyPr>
            <a:spAutoFit/>
          </a:bodyPr>
          <a:lstStyle/>
          <a:p>
            <a:pPr>
              <a:spcBef>
                <a:spcPct val="50000"/>
              </a:spcBef>
            </a:pPr>
            <a:r>
              <a:rPr lang="es-AR" sz="1600" b="1">
                <a:solidFill>
                  <a:schemeClr val="bg1"/>
                </a:solidFill>
              </a:rPr>
              <a:t>500 baños =&gt; 85 m</a:t>
            </a:r>
            <a:r>
              <a:rPr lang="es-AR" sz="1600" b="1" baseline="30000">
                <a:solidFill>
                  <a:schemeClr val="bg1"/>
                </a:solidFill>
              </a:rPr>
              <a:t>3</a:t>
            </a:r>
            <a:r>
              <a:rPr lang="es-AR" sz="1600" b="1">
                <a:solidFill>
                  <a:schemeClr val="bg1"/>
                </a:solidFill>
              </a:rPr>
              <a:t>/h</a:t>
            </a:r>
            <a:endParaRPr lang="es-ES" sz="1600" b="1">
              <a:solidFill>
                <a:schemeClr val="bg1"/>
              </a:solidFill>
            </a:endParaRPr>
          </a:p>
        </p:txBody>
      </p:sp>
      <p:sp>
        <p:nvSpPr>
          <p:cNvPr id="18444" name="AutoShape 12"/>
          <p:cNvSpPr>
            <a:spLocks noChangeArrowheads="1"/>
          </p:cNvSpPr>
          <p:nvPr/>
        </p:nvSpPr>
        <p:spPr bwMode="auto">
          <a:xfrm>
            <a:off x="2028825" y="2527300"/>
            <a:ext cx="517525" cy="303213"/>
          </a:xfrm>
          <a:prstGeom prst="rightArrow">
            <a:avLst>
              <a:gd name="adj1" fmla="val 50000"/>
              <a:gd name="adj2" fmla="val 42670"/>
            </a:avLst>
          </a:prstGeom>
          <a:solidFill>
            <a:srgbClr val="FFFF00"/>
          </a:solidFill>
          <a:ln w="28575">
            <a:solidFill>
              <a:srgbClr val="000000"/>
            </a:solidFill>
            <a:miter lim="800000"/>
            <a:headEnd/>
            <a:tailEnd/>
          </a:ln>
        </p:spPr>
        <p:txBody>
          <a:bodyPr wrap="none" anchor="ctr"/>
          <a:lstStyle/>
          <a:p>
            <a:endParaRPr lang="es-ES_tradnl"/>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rencia">
  <a:themeElements>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urre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1765</TotalTime>
  <Words>1769</Words>
  <Application>Microsoft Office PowerPoint</Application>
  <PresentationFormat>Presentación en pantalla (4:3)</PresentationFormat>
  <Paragraphs>403</Paragraphs>
  <Slides>46</Slides>
  <Notes>18</Notes>
  <HiddenSlides>0</HiddenSlides>
  <MMClips>0</MMClips>
  <ScaleCrop>false</ScaleCrop>
  <HeadingPairs>
    <vt:vector size="8" baseType="variant">
      <vt:variant>
        <vt:lpstr>Fuentes usadas</vt:lpstr>
      </vt:variant>
      <vt:variant>
        <vt:i4>9</vt:i4>
      </vt:variant>
      <vt:variant>
        <vt:lpstr>Tema</vt:lpstr>
      </vt:variant>
      <vt:variant>
        <vt:i4>1</vt:i4>
      </vt:variant>
      <vt:variant>
        <vt:lpstr>Servidores OLE incrustados</vt:lpstr>
      </vt:variant>
      <vt:variant>
        <vt:i4>1</vt:i4>
      </vt:variant>
      <vt:variant>
        <vt:lpstr>Títulos de diapositiva</vt:lpstr>
      </vt:variant>
      <vt:variant>
        <vt:i4>46</vt:i4>
      </vt:variant>
    </vt:vector>
  </HeadingPairs>
  <TitlesOfParts>
    <vt:vector size="57" baseType="lpstr">
      <vt:lpstr>Grundfos TheSans</vt:lpstr>
      <vt:lpstr>Arial</vt:lpstr>
      <vt:lpstr>Calibri</vt:lpstr>
      <vt:lpstr>Arial Narrow</vt:lpstr>
      <vt:lpstr>Monotype Sorts</vt:lpstr>
      <vt:lpstr>Wingdings</vt:lpstr>
      <vt:lpstr>Times New Roman</vt:lpstr>
      <vt:lpstr>Grundfos1</vt:lpstr>
      <vt:lpstr>MetaPlusNormal</vt:lpstr>
      <vt:lpstr>Concurrencia</vt:lpstr>
      <vt:lpstr>Galería de imágenes de Microsoft</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Tipos de sistemas</vt:lpstr>
      <vt:lpstr>Esquema sobre tipo de instalaciones</vt:lpstr>
      <vt:lpstr>¿Cómo calculamos el caudal del sistema? </vt:lpstr>
      <vt:lpstr>Caudales sugeridos para cada artefacto</vt:lpstr>
      <vt:lpstr>Coeficientes de simultaneidad</vt:lpstr>
      <vt:lpstr>¿...y la presión cómo la calculamos?</vt:lpstr>
      <vt:lpstr>Diapositiva 22</vt:lpstr>
      <vt:lpstr>Ahora seleccionemos el equipo a instalar...</vt:lpstr>
      <vt:lpstr>Diapositiva 24</vt:lpstr>
      <vt:lpstr>Diapositiva 25</vt:lpstr>
      <vt:lpstr>Hydro Dome CHV</vt:lpstr>
      <vt:lpstr>Componentes del sistema</vt:lpstr>
      <vt:lpstr>Hydro Multi-S</vt:lpstr>
      <vt:lpstr>Diapositiva 29</vt:lpstr>
      <vt:lpstr>Diapositiva 30</vt:lpstr>
      <vt:lpstr>Funciones del Hydro MPC</vt:lpstr>
      <vt:lpstr>Diapositiva 32</vt:lpstr>
      <vt:lpstr>Diapositiva 33</vt:lpstr>
      <vt:lpstr>Diapositiva 34</vt:lpstr>
      <vt:lpstr>Diapositiva 35</vt:lpstr>
      <vt:lpstr>Diapositiva 36</vt:lpstr>
      <vt:lpstr>Diapositiva 37</vt:lpstr>
      <vt:lpstr>Industria</vt:lpstr>
      <vt:lpstr>EQUIPOS CONTRA INCENDIO</vt:lpstr>
      <vt:lpstr>Diapositiva 40</vt:lpstr>
      <vt:lpstr>Otras exigencias de la NFPA-20:</vt:lpstr>
      <vt:lpstr>Requisitos para la selección:</vt:lpstr>
      <vt:lpstr>Diapositiva 43</vt:lpstr>
      <vt:lpstr>SPLIT CASING</vt:lpstr>
      <vt:lpstr>Diapositiva 45</vt:lpstr>
      <vt:lpstr>Diapositiva 46</vt:lpstr>
    </vt:vector>
  </TitlesOfParts>
  <Company>Grundfos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Assignment for Day Two</dc:title>
  <dc:creator>Kim Klastrup</dc:creator>
  <cp:lastModifiedBy>Edson Cossio</cp:lastModifiedBy>
  <cp:revision>130</cp:revision>
  <dcterms:created xsi:type="dcterms:W3CDTF">2003-02-23T16:44:37Z</dcterms:created>
  <dcterms:modified xsi:type="dcterms:W3CDTF">2017-06-27T23:09:49Z</dcterms:modified>
</cp:coreProperties>
</file>